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2.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67.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1.xml" ContentType="application/vnd.ms-office.activeX+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203.jpg" ContentType="image/jpeg"/>
  <Override PartName="/ppt/notesSlides/notesSlide37.xml" ContentType="application/vnd.openxmlformats-officedocument.presentationml.notesSlide+xml"/>
  <Override PartName="/ppt/media/image204.jpg" ContentType="image/jpeg"/>
  <Override PartName="/ppt/media/image205.jpg" ContentType="image/jpeg"/>
  <Override PartName="/ppt/media/image206.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sldIdLst>
    <p:sldId id="256" r:id="rId3"/>
    <p:sldId id="260" r:id="rId4"/>
    <p:sldId id="257" r:id="rId5"/>
    <p:sldId id="258" r:id="rId6"/>
    <p:sldId id="261" r:id="rId7"/>
    <p:sldId id="259" r:id="rId8"/>
    <p:sldId id="273" r:id="rId9"/>
    <p:sldId id="274" r:id="rId10"/>
    <p:sldId id="262" r:id="rId11"/>
    <p:sldId id="263" r:id="rId12"/>
    <p:sldId id="266" r:id="rId13"/>
    <p:sldId id="276" r:id="rId14"/>
    <p:sldId id="277" r:id="rId15"/>
    <p:sldId id="269" r:id="rId16"/>
    <p:sldId id="278" r:id="rId17"/>
    <p:sldId id="279" r:id="rId18"/>
    <p:sldId id="270" r:id="rId19"/>
    <p:sldId id="280" r:id="rId20"/>
    <p:sldId id="272" r:id="rId21"/>
    <p:sldId id="281" r:id="rId22"/>
    <p:sldId id="271" r:id="rId23"/>
    <p:sldId id="282" r:id="rId24"/>
    <p:sldId id="283" r:id="rId25"/>
    <p:sldId id="284" r:id="rId26"/>
    <p:sldId id="286" r:id="rId27"/>
    <p:sldId id="285" r:id="rId28"/>
    <p:sldId id="287" r:id="rId29"/>
    <p:sldId id="288" r:id="rId30"/>
    <p:sldId id="301" r:id="rId31"/>
    <p:sldId id="302" r:id="rId32"/>
    <p:sldId id="310" r:id="rId33"/>
    <p:sldId id="303" r:id="rId34"/>
    <p:sldId id="311" r:id="rId35"/>
    <p:sldId id="306" r:id="rId36"/>
    <p:sldId id="307" r:id="rId37"/>
    <p:sldId id="308" r:id="rId38"/>
    <p:sldId id="309" r:id="rId39"/>
    <p:sldId id="320" r:id="rId40"/>
    <p:sldId id="312" r:id="rId41"/>
    <p:sldId id="319" r:id="rId42"/>
    <p:sldId id="321" r:id="rId43"/>
    <p:sldId id="322" r:id="rId44"/>
    <p:sldId id="313" r:id="rId45"/>
    <p:sldId id="314" r:id="rId46"/>
    <p:sldId id="323" r:id="rId47"/>
    <p:sldId id="315" r:id="rId48"/>
    <p:sldId id="316" r:id="rId49"/>
    <p:sldId id="331" r:id="rId50"/>
    <p:sldId id="317" r:id="rId51"/>
    <p:sldId id="318" r:id="rId52"/>
    <p:sldId id="324" r:id="rId53"/>
    <p:sldId id="330" r:id="rId54"/>
    <p:sldId id="289" r:id="rId55"/>
    <p:sldId id="326" r:id="rId56"/>
    <p:sldId id="327" r:id="rId57"/>
    <p:sldId id="325" r:id="rId58"/>
    <p:sldId id="300" r:id="rId59"/>
    <p:sldId id="328" r:id="rId60"/>
    <p:sldId id="329" r:id="rId61"/>
    <p:sldId id="332" r:id="rId62"/>
    <p:sldId id="333" r:id="rId63"/>
    <p:sldId id="334" r:id="rId64"/>
    <p:sldId id="335" r:id="rId65"/>
    <p:sldId id="336" r:id="rId66"/>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98" autoAdjust="0"/>
    <p:restoredTop sz="95761" autoAdjust="0"/>
  </p:normalViewPr>
  <p:slideViewPr>
    <p:cSldViewPr>
      <p:cViewPr>
        <p:scale>
          <a:sx n="75" d="100"/>
          <a:sy n="75" d="100"/>
        </p:scale>
        <p:origin x="-456" y="173"/>
      </p:cViewPr>
      <p:guideLst>
        <p:guide orient="horz" pos="2160"/>
        <p:guide pos="2880"/>
      </p:guideLst>
    </p:cSldViewPr>
  </p:slideViewPr>
  <p:notesTextViewPr>
    <p:cViewPr>
      <p:scale>
        <a:sx n="1" d="1"/>
        <a:sy n="1" d="1"/>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SEM_3D-Camera.avi"/>
  <ax:ocxPr ax:name="rate" ax:value="1"/>
  <ax:ocxPr ax:name="balance" ax:value="0"/>
  <ax:ocxPr ax:name="currentPosition" ax:value="0"/>
  <ax:ocxPr ax:name="defaultFrame" ax:value=""/>
  <ax:ocxPr ax:name="playCount" ax:value="10"/>
  <ax:ocxPr ax:name="autoStart" ax:value="-1"/>
  <ax:ocxPr ax:name="currentMarker" ax:value="0"/>
  <ax:ocxPr ax:name="invokeURLs" ax:value="0"/>
  <ax:ocxPr ax:name="baseURL" ax:value=""/>
  <ax:ocxPr ax:name="volume" ax:value="50"/>
  <ax:ocxPr ax:name="mute" ax:value="0"/>
  <ax:ocxPr ax:name="uiMode" ax:value="none"/>
  <ax:ocxPr ax:name="stretchToFit" ax:value="0"/>
  <ax:ocxPr ax:name="windowlessVideo" ax:value="0"/>
  <ax:ocxPr ax:name="enabled" ax:value="0"/>
  <ax:ocxPr ax:name="enableContextMenu" ax:value="-1"/>
  <ax:ocxPr ax:name="fullScreen" ax:value="0"/>
  <ax:ocxPr ax:name="SAMIStyle" ax:value=""/>
  <ax:ocxPr ax:name="SAMILang" ax:value=""/>
  <ax:ocxPr ax:name="SAMIFilename" ax:value=""/>
  <ax:ocxPr ax:name="captioningID" ax:value=""/>
  <ax:ocxPr ax:name="enableErrorDialogs" ax:value="0"/>
  <ax:ocxPr ax:name="_cx" ax:value="3470"/>
  <ax:ocxPr ax:name="_cy" ax:value="5927"/>
</ax:ocx>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1.wmf"/><Relationship Id="rId1" Type="http://schemas.openxmlformats.org/officeDocument/2006/relationships/image" Target="../media/image1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AB080-0AC9-470C-87D2-B728C460371F}" type="datetimeFigureOut">
              <a:rPr lang="en-US" smtClean="0"/>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1DC99-F4B0-44B8-A14C-5D83554B124D}" type="slidenum">
              <a:rPr lang="en-US" smtClean="0"/>
              <a:t>‹#›</a:t>
            </a:fld>
            <a:endParaRPr lang="en-US"/>
          </a:p>
        </p:txBody>
      </p:sp>
    </p:spTree>
    <p:extLst>
      <p:ext uri="{BB962C8B-B14F-4D97-AF65-F5344CB8AC3E}">
        <p14:creationId xmlns:p14="http://schemas.microsoft.com/office/powerpoint/2010/main" val="744052773"/>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944E2ADA-A133-41E3-8CDA-28B7FB7CA7E4}" type="slidenum">
              <a:rPr kumimoji="0" lang="de-DE" altLang="en-US" sz="1100">
                <a:latin typeface="Arial" charset="0"/>
              </a:rPr>
              <a:pPr/>
              <a:t>38</a:t>
            </a:fld>
            <a:endParaRPr kumimoji="0" lang="de-DE" altLang="en-US" sz="1100">
              <a:latin typeface="Arial" charset="0"/>
            </a:endParaRPr>
          </a:p>
        </p:txBody>
      </p:sp>
      <p:sp>
        <p:nvSpPr>
          <p:cNvPr id="113667" name="Rectangle 2"/>
          <p:cNvSpPr>
            <a:spLocks noGrp="1" noRot="1" noChangeAspect="1" noChangeArrowheads="1" noTextEdit="1"/>
          </p:cNvSpPr>
          <p:nvPr>
            <p:ph type="sldImg"/>
          </p:nvPr>
        </p:nvSpPr>
        <p:spPr>
          <a:xfrm>
            <a:off x="1290638" y="795338"/>
            <a:ext cx="4275137" cy="3206750"/>
          </a:xfrm>
          <a:ln/>
        </p:spPr>
      </p:sp>
      <p:sp>
        <p:nvSpPr>
          <p:cNvPr id="113668"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A24B3CFF-CA4F-42AA-93C9-B7407485F2A6}" type="slidenum">
              <a:rPr kumimoji="0" lang="de-DE" altLang="en-US" sz="1100">
                <a:latin typeface="Arial" charset="0"/>
              </a:rPr>
              <a:pPr/>
              <a:t>41</a:t>
            </a:fld>
            <a:endParaRPr kumimoji="0" lang="de-DE" altLang="en-US" sz="1100">
              <a:latin typeface="Arial" charset="0"/>
            </a:endParaRPr>
          </a:p>
        </p:txBody>
      </p:sp>
      <p:sp>
        <p:nvSpPr>
          <p:cNvPr id="114691" name="Rectangle 2"/>
          <p:cNvSpPr>
            <a:spLocks noGrp="1" noRot="1" noChangeAspect="1" noChangeArrowheads="1" noTextEdit="1"/>
          </p:cNvSpPr>
          <p:nvPr>
            <p:ph type="sldImg"/>
          </p:nvPr>
        </p:nvSpPr>
        <p:spPr>
          <a:xfrm>
            <a:off x="1290638" y="795338"/>
            <a:ext cx="4275137" cy="3206750"/>
          </a:xfrm>
          <a:ln/>
        </p:spPr>
      </p:sp>
      <p:sp>
        <p:nvSpPr>
          <p:cNvPr id="114692"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AD7D638C-8496-4E3A-80F7-4D44B02CE3CF}" type="slidenum">
              <a:rPr kumimoji="0" lang="de-DE" altLang="en-US" sz="1100">
                <a:latin typeface="Arial" charset="0"/>
              </a:rPr>
              <a:pPr/>
              <a:t>42</a:t>
            </a:fld>
            <a:endParaRPr kumimoji="0" lang="de-DE" altLang="en-US" sz="1100">
              <a:latin typeface="Arial" charset="0"/>
            </a:endParaRPr>
          </a:p>
        </p:txBody>
      </p:sp>
      <p:sp>
        <p:nvSpPr>
          <p:cNvPr id="115715" name="Rectangle 2"/>
          <p:cNvSpPr>
            <a:spLocks noGrp="1" noRot="1" noChangeAspect="1" noChangeArrowheads="1" noTextEdit="1"/>
          </p:cNvSpPr>
          <p:nvPr>
            <p:ph type="sldImg"/>
          </p:nvPr>
        </p:nvSpPr>
        <p:spPr>
          <a:xfrm>
            <a:off x="1290638" y="795338"/>
            <a:ext cx="4275137" cy="3206750"/>
          </a:xfrm>
          <a:ln/>
        </p:spPr>
      </p:sp>
      <p:sp>
        <p:nvSpPr>
          <p:cNvPr id="115716"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F8442700-B776-4C84-B44B-253D7DD7C77F}" type="slidenum">
              <a:rPr kumimoji="0" lang="de-DE" altLang="en-US" sz="1100">
                <a:latin typeface="Arial" charset="0"/>
              </a:rPr>
              <a:pPr/>
              <a:t>54</a:t>
            </a:fld>
            <a:endParaRPr kumimoji="0" lang="de-DE" altLang="en-US" sz="1100">
              <a:latin typeface="Arial" charset="0"/>
            </a:endParaRPr>
          </a:p>
        </p:txBody>
      </p:sp>
      <p:sp>
        <p:nvSpPr>
          <p:cNvPr id="120835" name="Rectangle 2"/>
          <p:cNvSpPr>
            <a:spLocks noGrp="1" noRot="1" noChangeAspect="1" noChangeArrowheads="1" noTextEdit="1"/>
          </p:cNvSpPr>
          <p:nvPr>
            <p:ph type="sldImg"/>
          </p:nvPr>
        </p:nvSpPr>
        <p:spPr>
          <a:xfrm>
            <a:off x="1290638" y="795338"/>
            <a:ext cx="4275137" cy="3206750"/>
          </a:xfrm>
          <a:ln/>
        </p:spPr>
      </p:sp>
      <p:sp>
        <p:nvSpPr>
          <p:cNvPr id="120836"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59A02169-0D65-44D3-9799-334AD07D545F}" type="slidenum">
              <a:rPr kumimoji="0" lang="de-DE" altLang="en-US" sz="1100">
                <a:latin typeface="Arial" charset="0"/>
              </a:rPr>
              <a:pPr/>
              <a:t>55</a:t>
            </a:fld>
            <a:endParaRPr kumimoji="0" lang="de-DE" altLang="en-US" sz="1100">
              <a:latin typeface="Arial" charset="0"/>
            </a:endParaRPr>
          </a:p>
        </p:txBody>
      </p:sp>
      <p:sp>
        <p:nvSpPr>
          <p:cNvPr id="121859" name="Rectangle 2"/>
          <p:cNvSpPr>
            <a:spLocks noGrp="1" noRot="1" noChangeAspect="1" noChangeArrowheads="1" noTextEdit="1"/>
          </p:cNvSpPr>
          <p:nvPr>
            <p:ph type="sldImg"/>
          </p:nvPr>
        </p:nvSpPr>
        <p:spPr>
          <a:xfrm>
            <a:off x="1290638" y="795338"/>
            <a:ext cx="4275137" cy="3206750"/>
          </a:xfrm>
          <a:ln/>
        </p:spPr>
      </p:sp>
      <p:sp>
        <p:nvSpPr>
          <p:cNvPr id="121860"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Encoders are used for sensing joint position and speed.</a:t>
            </a:r>
          </a:p>
          <a:p>
            <a:r>
              <a:rPr lang="en-US" sz="1200" b="0" i="0" u="none" strike="noStrike" kern="1200" baseline="0" dirty="0" smtClean="0">
                <a:solidFill>
                  <a:schemeClr val="tx1"/>
                </a:solidFill>
                <a:latin typeface="+mn-lt"/>
                <a:ea typeface="+mn-ea"/>
                <a:cs typeface="+mn-cs"/>
              </a:rPr>
              <a:t>To obtain the direction of motion, </a:t>
            </a:r>
            <a:r>
              <a:rPr lang="en-US" sz="1200" b="0" i="1" u="none" strike="noStrike" kern="1200" baseline="0" dirty="0" smtClean="0">
                <a:solidFill>
                  <a:schemeClr val="tx1"/>
                </a:solidFill>
                <a:latin typeface="+mn-lt"/>
                <a:ea typeface="+mn-ea"/>
                <a:cs typeface="+mn-cs"/>
              </a:rPr>
              <a:t>quadrature encoders </a:t>
            </a:r>
            <a:r>
              <a:rPr lang="en-US" sz="1200" b="0" i="0" u="none" strike="noStrike" kern="1200" baseline="0" dirty="0" smtClean="0">
                <a:solidFill>
                  <a:schemeClr val="tx1"/>
                </a:solidFill>
                <a:latin typeface="+mn-lt"/>
                <a:ea typeface="+mn-ea"/>
                <a:cs typeface="+mn-cs"/>
              </a:rPr>
              <a:t>therefore have two sensors, A and B, that register an interleaving pattern with distance of a quarter phase. If A leads B, for example, the disk is rotating in a clockwise direction. If B leads A, then the disk is rotating in a counter-clockwise direction. It is also possible to create absolute encoders, an example of which is shown in the Figure on the right. The pattern is arranged in such a way that there is only one bit changing from one segment to the other.</a:t>
            </a:r>
          </a:p>
          <a:p>
            <a:r>
              <a:rPr lang="en-US" sz="1200" b="0" i="0" u="none" strike="noStrike" kern="1200" baseline="0" dirty="0" smtClean="0">
                <a:solidFill>
                  <a:schemeClr val="tx1"/>
                </a:solidFill>
                <a:latin typeface="+mn-lt"/>
                <a:ea typeface="+mn-ea"/>
                <a:cs typeface="+mn-cs"/>
              </a:rPr>
              <a:t>This is known as “Gray code".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01686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3762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5912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15" tIns="91415" rIns="91415" bIns="9141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15" tIns="91415" rIns="91415" bIns="9141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03324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2/20/2017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2145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type="body" idx="1"/>
          </p:nvPr>
        </p:nvSpPr>
        <p:spPr>
          <a:xfrm>
            <a:off x="915555" y="1756038"/>
            <a:ext cx="7312890" cy="338554"/>
          </a:xfrm>
        </p:spPr>
        <p:txBody>
          <a:bodyPr lIns="0" tIns="0" rIns="0" bIns="0"/>
          <a:lstStyle>
            <a:lvl1pPr>
              <a:defRPr sz="22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2/20/2017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2977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2/20/2017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7470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2/20/2017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1552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2/20/2017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9498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3234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A51D-4737-4183-98CA-27A041614FA0}"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0107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3A51D-4737-4183-98CA-27A041614FA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51978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3A51D-4737-4183-98CA-27A041614FA0}"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57150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3A51D-4737-4183-98CA-27A041614FA0}"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77060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3A51D-4737-4183-98CA-27A041614FA0}"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181073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A51D-4737-4183-98CA-27A041614FA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19831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A51D-4737-4183-98CA-27A041614FA0}"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7489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03D3A51D-4737-4183-98CA-27A041614FA0}" type="datetimeFigureOut">
              <a:rPr lang="en-US" smtClean="0"/>
              <a:t>2/20/2017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B5932C1-A5E5-49C9-B4FA-ACEC7B4229D3}" type="slidenum">
              <a:rPr lang="en-US" smtClean="0"/>
              <a:t>‹#›</a:t>
            </a:fld>
            <a:endParaRPr lang="en-US"/>
          </a:p>
        </p:txBody>
      </p:sp>
    </p:spTree>
    <p:extLst>
      <p:ext uri="{BB962C8B-B14F-4D97-AF65-F5344CB8AC3E}">
        <p14:creationId xmlns:p14="http://schemas.microsoft.com/office/powerpoint/2010/main" val="85902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2" y="1277471"/>
            <a:ext cx="7478566" cy="28015"/>
          </a:xfrm>
          <a:prstGeom prst="rect">
            <a:avLst/>
          </a:prstGeom>
          <a:blipFill>
            <a:blip r:embed="rId7" cstate="print"/>
            <a:stretch>
              <a:fillRect/>
            </a:stretch>
          </a:blipFill>
        </p:spPr>
        <p:txBody>
          <a:bodyPr wrap="square" lIns="0" tIns="0" rIns="0" bIns="0" rtlCol="0"/>
          <a:lstStyle/>
          <a:p>
            <a:pPr defTabSz="820583"/>
            <a:endParaRPr sz="1600" smtClean="0">
              <a:solidFill>
                <a:prstClr val="black"/>
              </a:solidFill>
            </a:endParaRPr>
          </a:p>
        </p:txBody>
      </p:sp>
      <p:sp>
        <p:nvSpPr>
          <p:cNvPr id="2" name="Holder 2"/>
          <p:cNvSpPr>
            <a:spLocks noGrp="1"/>
          </p:cNvSpPr>
          <p:nvPr>
            <p:ph type="title"/>
          </p:nvPr>
        </p:nvSpPr>
        <p:spPr>
          <a:xfrm>
            <a:off x="1030143" y="439279"/>
            <a:ext cx="7083713" cy="492443"/>
          </a:xfrm>
          <a:prstGeom prst="rect">
            <a:avLst/>
          </a:prstGeom>
        </p:spPr>
        <p:txBody>
          <a:bodyPr wrap="square" lIns="0" tIns="0" rIns="0" bIns="0">
            <a:spAutoFit/>
          </a:bodyPr>
          <a:lstStyle>
            <a:lvl1pPr>
              <a:defRPr sz="3200" b="0" i="0">
                <a:solidFill>
                  <a:srgbClr val="333399"/>
                </a:solidFill>
                <a:latin typeface="Tahoma"/>
                <a:cs typeface="Tahoma"/>
              </a:defRPr>
            </a:lvl1pPr>
          </a:lstStyle>
          <a:p>
            <a:endParaRPr/>
          </a:p>
        </p:txBody>
      </p:sp>
      <p:sp>
        <p:nvSpPr>
          <p:cNvPr id="3" name="Holder 3"/>
          <p:cNvSpPr>
            <a:spLocks noGrp="1"/>
          </p:cNvSpPr>
          <p:nvPr>
            <p:ph type="body" idx="1"/>
          </p:nvPr>
        </p:nvSpPr>
        <p:spPr>
          <a:xfrm>
            <a:off x="915555" y="1756038"/>
            <a:ext cx="7312890" cy="369332"/>
          </a:xfrm>
          <a:prstGeom prst="rect">
            <a:avLst/>
          </a:prstGeom>
        </p:spPr>
        <p:txBody>
          <a:bodyPr wrap="square" lIns="0" tIns="0" rIns="0" bIns="0">
            <a:spAutoFit/>
          </a:bodyPr>
          <a:lstStyle>
            <a:lvl1pPr>
              <a:defRPr sz="24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1" y="6377940"/>
            <a:ext cx="2926079" cy="246221"/>
          </a:xfrm>
          <a:prstGeom prst="rect">
            <a:avLst/>
          </a:prstGeom>
        </p:spPr>
        <p:txBody>
          <a:bodyPr wrap="square" lIns="0" tIns="0" rIns="0" bIns="0">
            <a:spAutoFit/>
          </a:bodyPr>
          <a:lstStyle>
            <a:lvl1pPr algn="ctr">
              <a:defRPr>
                <a:solidFill>
                  <a:schemeClr val="tx1">
                    <a:tint val="75000"/>
                  </a:schemeClr>
                </a:solidFill>
              </a:defRPr>
            </a:lvl1pPr>
          </a:lstStyle>
          <a:p>
            <a:pPr defTabSz="820583"/>
            <a:endParaRPr sz="1600">
              <a:solidFill>
                <a:prstClr val="black">
                  <a:tint val="75000"/>
                </a:prstClr>
              </a:solidFill>
            </a:endParaRPr>
          </a:p>
        </p:txBody>
      </p:sp>
      <p:sp>
        <p:nvSpPr>
          <p:cNvPr id="5" name="Holder 5"/>
          <p:cNvSpPr>
            <a:spLocks noGrp="1"/>
          </p:cNvSpPr>
          <p:nvPr>
            <p:ph type="dt" sz="half" idx="6"/>
          </p:nvPr>
        </p:nvSpPr>
        <p:spPr>
          <a:xfrm>
            <a:off x="457200" y="6377940"/>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20583"/>
            <a:fld id="{1D8BD707-D9CF-40AE-B4C6-C98DA3205C09}" type="datetimeFigureOut">
              <a:rPr lang="en-US" sz="1600">
                <a:solidFill>
                  <a:prstClr val="black">
                    <a:tint val="75000"/>
                  </a:prstClr>
                </a:solidFill>
              </a:rPr>
              <a:pPr defTabSz="820583"/>
              <a:t>2/20/2017</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0"/>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20583"/>
            <a:fld id="{B6F15528-21DE-4FAA-801E-634DDDAF4B2B}" type="slidenum">
              <a:rPr sz="1600">
                <a:solidFill>
                  <a:prstClr val="black">
                    <a:tint val="75000"/>
                  </a:prstClr>
                </a:solidFill>
              </a:rPr>
              <a:pPr defTabSz="820583"/>
              <a:t>‹#›</a:t>
            </a:fld>
            <a:endParaRPr sz="1600">
              <a:solidFill>
                <a:prstClr val="black">
                  <a:tint val="75000"/>
                </a:prstClr>
              </a:solidFill>
            </a:endParaRPr>
          </a:p>
        </p:txBody>
      </p:sp>
    </p:spTree>
    <p:extLst>
      <p:ext uri="{BB962C8B-B14F-4D97-AF65-F5344CB8AC3E}">
        <p14:creationId xmlns:p14="http://schemas.microsoft.com/office/powerpoint/2010/main" val="2360969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qualcomm.com/" TargetMode="External"/><Relationship Id="rId5" Type="http://schemas.openxmlformats.org/officeDocument/2006/relationships/image" Target="../media/image4.jp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6.jpeg"/><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3" Type="http://schemas.openxmlformats.org/officeDocument/2006/relationships/image" Target="../media/image40.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2" Type="http://schemas.openxmlformats.org/officeDocument/2006/relationships/notesSlide" Target="../notesSlides/notesSlide16.xml"/><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41"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4" Type="http://schemas.openxmlformats.org/officeDocument/2006/relationships/image" Target="../media/image82.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98.png"/><Relationship Id="rId18" Type="http://schemas.openxmlformats.org/officeDocument/2006/relationships/image" Target="../media/image103.png"/><Relationship Id="rId26" Type="http://schemas.openxmlformats.org/officeDocument/2006/relationships/image" Target="../media/image111.png"/><Relationship Id="rId39" Type="http://schemas.openxmlformats.org/officeDocument/2006/relationships/image" Target="../media/image124.png"/><Relationship Id="rId21" Type="http://schemas.openxmlformats.org/officeDocument/2006/relationships/image" Target="../media/image106.png"/><Relationship Id="rId34" Type="http://schemas.openxmlformats.org/officeDocument/2006/relationships/image" Target="../media/image119.png"/><Relationship Id="rId42" Type="http://schemas.openxmlformats.org/officeDocument/2006/relationships/image" Target="../media/image127.png"/><Relationship Id="rId47" Type="http://schemas.openxmlformats.org/officeDocument/2006/relationships/image" Target="../media/image132.png"/><Relationship Id="rId50" Type="http://schemas.openxmlformats.org/officeDocument/2006/relationships/image" Target="../media/image135.png"/><Relationship Id="rId55" Type="http://schemas.openxmlformats.org/officeDocument/2006/relationships/image" Target="../media/image140.png"/><Relationship Id="rId63" Type="http://schemas.openxmlformats.org/officeDocument/2006/relationships/image" Target="../media/image148.png"/><Relationship Id="rId68" Type="http://schemas.openxmlformats.org/officeDocument/2006/relationships/image" Target="../media/image153.png"/><Relationship Id="rId7" Type="http://schemas.openxmlformats.org/officeDocument/2006/relationships/image" Target="../media/image92.png"/><Relationship Id="rId2" Type="http://schemas.openxmlformats.org/officeDocument/2006/relationships/notesSlide" Target="../notesSlides/notesSlide22.xml"/><Relationship Id="rId16" Type="http://schemas.openxmlformats.org/officeDocument/2006/relationships/image" Target="../media/image101.png"/><Relationship Id="rId29"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122.png"/><Relationship Id="rId40" Type="http://schemas.openxmlformats.org/officeDocument/2006/relationships/image" Target="../media/image125.png"/><Relationship Id="rId45" Type="http://schemas.openxmlformats.org/officeDocument/2006/relationships/image" Target="../media/image130.png"/><Relationship Id="rId53" Type="http://schemas.openxmlformats.org/officeDocument/2006/relationships/image" Target="../media/image138.png"/><Relationship Id="rId58" Type="http://schemas.openxmlformats.org/officeDocument/2006/relationships/image" Target="../media/image143.png"/><Relationship Id="rId66" Type="http://schemas.openxmlformats.org/officeDocument/2006/relationships/image" Target="../media/image151.png"/><Relationship Id="rId5" Type="http://schemas.openxmlformats.org/officeDocument/2006/relationships/image" Target="../media/image90.png"/><Relationship Id="rId15" Type="http://schemas.openxmlformats.org/officeDocument/2006/relationships/image" Target="../media/image100.png"/><Relationship Id="rId23" Type="http://schemas.openxmlformats.org/officeDocument/2006/relationships/image" Target="../media/image108.png"/><Relationship Id="rId28" Type="http://schemas.openxmlformats.org/officeDocument/2006/relationships/image" Target="../media/image113.png"/><Relationship Id="rId36" Type="http://schemas.openxmlformats.org/officeDocument/2006/relationships/image" Target="../media/image121.png"/><Relationship Id="rId49" Type="http://schemas.openxmlformats.org/officeDocument/2006/relationships/image" Target="../media/image134.png"/><Relationship Id="rId57" Type="http://schemas.openxmlformats.org/officeDocument/2006/relationships/image" Target="../media/image142.png"/><Relationship Id="rId61" Type="http://schemas.openxmlformats.org/officeDocument/2006/relationships/image" Target="../media/image146.png"/><Relationship Id="rId10" Type="http://schemas.openxmlformats.org/officeDocument/2006/relationships/image" Target="../media/image95.png"/><Relationship Id="rId19" Type="http://schemas.openxmlformats.org/officeDocument/2006/relationships/image" Target="../media/image104.png"/><Relationship Id="rId31" Type="http://schemas.openxmlformats.org/officeDocument/2006/relationships/image" Target="../media/image116.png"/><Relationship Id="rId44" Type="http://schemas.openxmlformats.org/officeDocument/2006/relationships/image" Target="../media/image129.png"/><Relationship Id="rId52" Type="http://schemas.openxmlformats.org/officeDocument/2006/relationships/image" Target="../media/image137.png"/><Relationship Id="rId60" Type="http://schemas.openxmlformats.org/officeDocument/2006/relationships/image" Target="../media/image145.png"/><Relationship Id="rId65" Type="http://schemas.openxmlformats.org/officeDocument/2006/relationships/image" Target="../media/image150.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png"/><Relationship Id="rId30" Type="http://schemas.openxmlformats.org/officeDocument/2006/relationships/image" Target="../media/image115.png"/><Relationship Id="rId35" Type="http://schemas.openxmlformats.org/officeDocument/2006/relationships/image" Target="../media/image120.png"/><Relationship Id="rId43" Type="http://schemas.openxmlformats.org/officeDocument/2006/relationships/image" Target="../media/image128.png"/><Relationship Id="rId48" Type="http://schemas.openxmlformats.org/officeDocument/2006/relationships/image" Target="../media/image133.png"/><Relationship Id="rId56" Type="http://schemas.openxmlformats.org/officeDocument/2006/relationships/image" Target="../media/image141.png"/><Relationship Id="rId64" Type="http://schemas.openxmlformats.org/officeDocument/2006/relationships/image" Target="../media/image149.png"/><Relationship Id="rId69" Type="http://schemas.openxmlformats.org/officeDocument/2006/relationships/image" Target="../media/image154.png"/><Relationship Id="rId8" Type="http://schemas.openxmlformats.org/officeDocument/2006/relationships/image" Target="../media/image93.png"/><Relationship Id="rId51" Type="http://schemas.openxmlformats.org/officeDocument/2006/relationships/image" Target="../media/image136.png"/><Relationship Id="rId3" Type="http://schemas.openxmlformats.org/officeDocument/2006/relationships/image" Target="../media/image88.png"/><Relationship Id="rId12" Type="http://schemas.openxmlformats.org/officeDocument/2006/relationships/image" Target="../media/image97.png"/><Relationship Id="rId17" Type="http://schemas.openxmlformats.org/officeDocument/2006/relationships/image" Target="../media/image102.png"/><Relationship Id="rId25" Type="http://schemas.openxmlformats.org/officeDocument/2006/relationships/image" Target="../media/image110.png"/><Relationship Id="rId33" Type="http://schemas.openxmlformats.org/officeDocument/2006/relationships/image" Target="../media/image118.png"/><Relationship Id="rId38" Type="http://schemas.openxmlformats.org/officeDocument/2006/relationships/image" Target="../media/image123.png"/><Relationship Id="rId46" Type="http://schemas.openxmlformats.org/officeDocument/2006/relationships/image" Target="../media/image131.png"/><Relationship Id="rId59" Type="http://schemas.openxmlformats.org/officeDocument/2006/relationships/image" Target="../media/image144.png"/><Relationship Id="rId67" Type="http://schemas.openxmlformats.org/officeDocument/2006/relationships/image" Target="../media/image152.png"/><Relationship Id="rId20" Type="http://schemas.openxmlformats.org/officeDocument/2006/relationships/image" Target="../media/image105.png"/><Relationship Id="rId41" Type="http://schemas.openxmlformats.org/officeDocument/2006/relationships/image" Target="../media/image126.png"/><Relationship Id="rId54" Type="http://schemas.openxmlformats.org/officeDocument/2006/relationships/image" Target="../media/image139.png"/><Relationship Id="rId62" Type="http://schemas.openxmlformats.org/officeDocument/2006/relationships/image" Target="../media/image1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5.jpg"/><Relationship Id="rId7" Type="http://schemas.openxmlformats.org/officeDocument/2006/relationships/image" Target="../media/image159.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8.jpg"/><Relationship Id="rId5" Type="http://schemas.openxmlformats.org/officeDocument/2006/relationships/image" Target="../media/image157.jpg"/><Relationship Id="rId4" Type="http://schemas.openxmlformats.org/officeDocument/2006/relationships/image" Target="../media/image156.jpg"/></Relationships>
</file>

<file path=ppt/slides/_rels/slide41.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notesSlide" Target="../notesSlides/notesSlide24.xml"/><Relationship Id="rId7" Type="http://schemas.openxmlformats.org/officeDocument/2006/relationships/image" Target="../media/image16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0.wmf"/><Relationship Id="rId4" Type="http://schemas.openxmlformats.org/officeDocument/2006/relationships/oleObject" Target="../embeddings/oleObject2.bin"/><Relationship Id="rId9" Type="http://schemas.openxmlformats.org/officeDocument/2006/relationships/image" Target="../media/image16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5.png"/><Relationship Id="rId5" Type="http://schemas.openxmlformats.org/officeDocument/2006/relationships/image" Target="../media/image164.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7.jpg"/></Relationships>
</file>

<file path=ppt/slides/_rels/slide44.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76.jpg"/><Relationship Id="rId3" Type="http://schemas.openxmlformats.org/officeDocument/2006/relationships/image" Target="../media/image171.jpg"/><Relationship Id="rId7" Type="http://schemas.openxmlformats.org/officeDocument/2006/relationships/image" Target="../media/image175.jp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74.jpg"/><Relationship Id="rId5" Type="http://schemas.openxmlformats.org/officeDocument/2006/relationships/image" Target="../media/image173.jpg"/><Relationship Id="rId4" Type="http://schemas.openxmlformats.org/officeDocument/2006/relationships/image" Target="../media/image172.jpg"/></Relationships>
</file>

<file path=ppt/slides/_rels/slide47.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jpg"/></Relationships>
</file>

<file path=ppt/slides/_rels/slide48.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5.jpg"/><Relationship Id="rId4" Type="http://schemas.openxmlformats.org/officeDocument/2006/relationships/image" Target="../media/image184.jpg"/></Relationships>
</file>

<file path=ppt/slides/_rels/slide49.xml.rels><?xml version="1.0" encoding="UTF-8" standalone="yes"?>
<Relationships xmlns="http://schemas.openxmlformats.org/package/2006/relationships"><Relationship Id="rId3" Type="http://schemas.openxmlformats.org/officeDocument/2006/relationships/image" Target="../media/image186.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control" Target="../activeX/activeX1.xml"/><Relationship Id="rId7" Type="http://schemas.openxmlformats.org/officeDocument/2006/relationships/image" Target="../media/image191.png"/><Relationship Id="rId2" Type="http://schemas.openxmlformats.org/officeDocument/2006/relationships/video" Target="file:///C:\Documents%20and%20Settings\sdavide\Desktop\My_SVN_Projects\AMR_lecture\CSEM_3D-Camera.avi" TargetMode="External"/><Relationship Id="rId1" Type="http://schemas.openxmlformats.org/officeDocument/2006/relationships/vmlDrawing" Target="../drawings/vmlDrawing4.vml"/><Relationship Id="rId6" Type="http://schemas.openxmlformats.org/officeDocument/2006/relationships/image" Target="../media/image190.png"/><Relationship Id="rId5" Type="http://schemas.openxmlformats.org/officeDocument/2006/relationships/image" Target="../media/image189.gif"/><Relationship Id="rId10" Type="http://schemas.openxmlformats.org/officeDocument/2006/relationships/image" Target="../media/image194.png"/><Relationship Id="rId4" Type="http://schemas.openxmlformats.org/officeDocument/2006/relationships/slideLayout" Target="../slideLayouts/slideLayout2.xml"/><Relationship Id="rId9" Type="http://schemas.openxmlformats.org/officeDocument/2006/relationships/image" Target="../media/image193.png"/></Relationships>
</file>

<file path=ppt/slides/_rels/slide52.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hyperlink" Target="http://lau.engineering.uky.edu/files/2013/11/Slide4.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6.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depthbiomechanics.co.uk/?p=100" TargetMode="External"/><Relationship Id="rId5" Type="http://schemas.openxmlformats.org/officeDocument/2006/relationships/image" Target="../media/image198.jpg"/><Relationship Id="rId4" Type="http://schemas.openxmlformats.org/officeDocument/2006/relationships/image" Target="../media/image197.jpg"/></Relationships>
</file>

<file path=ppt/slides/_rels/slide5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02.png"/><Relationship Id="rId4" Type="http://schemas.openxmlformats.org/officeDocument/2006/relationships/image" Target="../media/image162.png"/></Relationships>
</file>

<file path=ppt/slides/_rels/slide56.xml.rels><?xml version="1.0" encoding="UTF-8" standalone="yes"?>
<Relationships xmlns="http://schemas.openxmlformats.org/package/2006/relationships"><Relationship Id="rId3" Type="http://schemas.openxmlformats.org/officeDocument/2006/relationships/image" Target="../media/image203.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4.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0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0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8.png"/></Relationships>
</file>

<file path=ppt/slides/_rels/slide6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 for Mobile Robots</a:t>
            </a:r>
            <a:endParaRPr lang="en-US" dirty="0"/>
          </a:p>
        </p:txBody>
      </p:sp>
      <p:sp>
        <p:nvSpPr>
          <p:cNvPr id="3" name="Subtitle 2"/>
          <p:cNvSpPr>
            <a:spLocks noGrp="1"/>
          </p:cNvSpPr>
          <p:nvPr>
            <p:ph type="subTitle" idx="1"/>
          </p:nvPr>
        </p:nvSpPr>
        <p:spPr/>
        <p:txBody>
          <a:bodyPr>
            <a:normAutofit/>
          </a:bodyPr>
          <a:lstStyle/>
          <a:p>
            <a:r>
              <a:rPr lang="en-US" sz="2400" dirty="0">
                <a:solidFill>
                  <a:schemeClr val="tx1"/>
                </a:solidFill>
              </a:rPr>
              <a:t>many slides from </a:t>
            </a:r>
            <a:r>
              <a:rPr lang="en-US" sz="2400" dirty="0" err="1">
                <a:solidFill>
                  <a:schemeClr val="tx1"/>
                </a:solidFill>
              </a:rPr>
              <a:t>Siegwart</a:t>
            </a:r>
            <a:r>
              <a:rPr lang="en-US" sz="2400" dirty="0">
                <a:solidFill>
                  <a:schemeClr val="tx1"/>
                </a:solidFill>
              </a:rPr>
              <a:t>, </a:t>
            </a:r>
            <a:r>
              <a:rPr lang="en-US" sz="2400" dirty="0" err="1">
                <a:solidFill>
                  <a:schemeClr val="tx1"/>
                </a:solidFill>
              </a:rPr>
              <a:t>Nourbaksh</a:t>
            </a:r>
            <a:r>
              <a:rPr lang="en-US" sz="2400" dirty="0">
                <a:solidFill>
                  <a:schemeClr val="tx1"/>
                </a:solidFill>
              </a:rPr>
              <a:t>, and </a:t>
            </a:r>
            <a:r>
              <a:rPr lang="en-US" sz="2400" dirty="0" err="1">
                <a:solidFill>
                  <a:schemeClr val="tx1"/>
                </a:solidFill>
              </a:rPr>
              <a:t>Scaramuzza</a:t>
            </a:r>
            <a:r>
              <a:rPr lang="en-US" sz="2400" dirty="0">
                <a:solidFill>
                  <a:schemeClr val="tx1"/>
                </a:solidFill>
              </a:rPr>
              <a:t>, Chapter </a:t>
            </a:r>
            <a:r>
              <a:rPr lang="en-US" sz="2400" dirty="0" smtClean="0">
                <a:solidFill>
                  <a:schemeClr val="tx1"/>
                </a:solidFill>
              </a:rPr>
              <a:t>4 and Jana </a:t>
            </a:r>
            <a:r>
              <a:rPr lang="en-US" sz="2400" dirty="0" err="1" smtClean="0">
                <a:solidFill>
                  <a:schemeClr val="tx1"/>
                </a:solidFill>
              </a:rPr>
              <a:t>Kosecka</a:t>
            </a:r>
            <a:endParaRPr lang="en-US" sz="2400" dirty="0">
              <a:solidFill>
                <a:schemeClr val="tx1"/>
              </a:solidFill>
            </a:endParaRPr>
          </a:p>
        </p:txBody>
      </p:sp>
    </p:spTree>
    <p:extLst>
      <p:ext uri="{BB962C8B-B14F-4D97-AF65-F5344CB8AC3E}">
        <p14:creationId xmlns:p14="http://schemas.microsoft.com/office/powerpoint/2010/main" val="87171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type="title"/>
          </p:nvPr>
        </p:nvSpPr>
        <p:spPr/>
        <p:txBody>
          <a:bodyPr/>
          <a:lstStyle/>
          <a:p>
            <a:r>
              <a:rPr lang="en-US" dirty="0" smtClean="0"/>
              <a:t>Wheel / Motor Encoders</a:t>
            </a:r>
          </a:p>
        </p:txBody>
      </p:sp>
      <p:sp>
        <p:nvSpPr>
          <p:cNvPr id="50182" name="Rectangle 4"/>
          <p:cNvSpPr>
            <a:spLocks noGrp="1" noChangeArrowheads="1"/>
          </p:cNvSpPr>
          <p:nvPr>
            <p:ph type="body" idx="1"/>
          </p:nvPr>
        </p:nvSpPr>
        <p:spPr>
          <a:xfrm>
            <a:off x="381000" y="1143000"/>
            <a:ext cx="8367712" cy="1724025"/>
          </a:xfrm>
        </p:spPr>
        <p:txBody>
          <a:bodyPr>
            <a:normAutofit/>
          </a:bodyPr>
          <a:lstStyle/>
          <a:p>
            <a:r>
              <a:rPr lang="en-US" sz="1800" dirty="0"/>
              <a:t>measure position or speed of the wheels or steering</a:t>
            </a:r>
          </a:p>
          <a:p>
            <a:r>
              <a:rPr lang="en-US" sz="1800" dirty="0"/>
              <a:t>integrate wheel movements to get an estimate of the position  -&gt; </a:t>
            </a:r>
            <a:r>
              <a:rPr lang="en-US" sz="1800" dirty="0" err="1"/>
              <a:t>odometry</a:t>
            </a:r>
            <a:r>
              <a:rPr lang="en-US" sz="1800" dirty="0"/>
              <a:t> </a:t>
            </a:r>
          </a:p>
          <a:p>
            <a:r>
              <a:rPr lang="en-US" sz="1800" dirty="0"/>
              <a:t>optical encoders are proprioceptive sensors</a:t>
            </a:r>
          </a:p>
          <a:p>
            <a:r>
              <a:rPr lang="en-US" sz="1800" dirty="0"/>
              <a:t>typical resolutions: 64 - 2048 increments per revolution. </a:t>
            </a:r>
          </a:p>
          <a:p>
            <a:pPr lvl="1"/>
            <a:r>
              <a:rPr lang="en-US" sz="1600" dirty="0"/>
              <a:t>for high resolution: interpolation </a:t>
            </a:r>
          </a:p>
        </p:txBody>
      </p:sp>
      <p:grpSp>
        <p:nvGrpSpPr>
          <p:cNvPr id="2" name="Group 1"/>
          <p:cNvGrpSpPr/>
          <p:nvPr/>
        </p:nvGrpSpPr>
        <p:grpSpPr>
          <a:xfrm>
            <a:off x="142875" y="3124199"/>
            <a:ext cx="8162926" cy="3624263"/>
            <a:chOff x="142874" y="1952625"/>
            <a:chExt cx="8858251" cy="4795838"/>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214563"/>
              <a:ext cx="19145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286125"/>
              <a:ext cx="211931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5072063"/>
              <a:ext cx="2095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l="41000" r="28999"/>
            <a:stretch>
              <a:fillRect/>
            </a:stretch>
          </p:blipFill>
          <p:spPr bwMode="auto">
            <a:xfrm>
              <a:off x="6500813" y="1952625"/>
              <a:ext cx="1428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74" y="4134922"/>
              <a:ext cx="231457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96415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sz="2000" b="1" dirty="0"/>
          </a:p>
        </p:txBody>
      </p:sp>
      <p:sp>
        <p:nvSpPr>
          <p:cNvPr id="54276" name="Rectangle 2"/>
          <p:cNvSpPr>
            <a:spLocks noGrp="1" noChangeArrowheads="1"/>
          </p:cNvSpPr>
          <p:nvPr>
            <p:ph type="title"/>
          </p:nvPr>
        </p:nvSpPr>
        <p:spPr/>
        <p:txBody>
          <a:bodyPr/>
          <a:lstStyle/>
          <a:p>
            <a:r>
              <a:rPr lang="en-US" smtClean="0"/>
              <a:t>Heading Sensors</a:t>
            </a:r>
          </a:p>
        </p:txBody>
      </p:sp>
      <p:sp>
        <p:nvSpPr>
          <p:cNvPr id="54277" name="Rectangle 3"/>
          <p:cNvSpPr>
            <a:spLocks noGrp="1" noChangeArrowheads="1"/>
          </p:cNvSpPr>
          <p:nvPr>
            <p:ph type="body" idx="1"/>
          </p:nvPr>
        </p:nvSpPr>
        <p:spPr>
          <a:xfrm>
            <a:off x="457200" y="1371601"/>
            <a:ext cx="8229600" cy="4525963"/>
          </a:xfrm>
        </p:spPr>
        <p:txBody>
          <a:bodyPr>
            <a:normAutofit fontScale="92500" lnSpcReduction="20000"/>
          </a:bodyPr>
          <a:lstStyle/>
          <a:p>
            <a:endParaRPr lang="en-US" dirty="0" smtClean="0"/>
          </a:p>
          <a:p>
            <a:r>
              <a:rPr lang="en-US" dirty="0" smtClean="0"/>
              <a:t>Heading sensors can be proprioceptive (gyroscope, </a:t>
            </a:r>
            <a:r>
              <a:rPr lang="en-US" dirty="0" smtClean="0">
                <a:solidFill>
                  <a:schemeClr val="accent2"/>
                </a:solidFill>
              </a:rPr>
              <a:t>acceleration</a:t>
            </a:r>
            <a:r>
              <a:rPr lang="en-US" dirty="0" smtClean="0"/>
              <a:t>) or </a:t>
            </a:r>
            <a:r>
              <a:rPr lang="en-US" dirty="0" err="1" smtClean="0"/>
              <a:t>exteroceptive</a:t>
            </a:r>
            <a:r>
              <a:rPr lang="en-US" dirty="0" smtClean="0"/>
              <a:t> (compass, </a:t>
            </a:r>
            <a:r>
              <a:rPr lang="en-US" dirty="0" smtClean="0">
                <a:solidFill>
                  <a:schemeClr val="accent2"/>
                </a:solidFill>
              </a:rPr>
              <a:t>inclinometer</a:t>
            </a:r>
            <a:r>
              <a:rPr lang="en-US" dirty="0" smtClean="0"/>
              <a:t>). </a:t>
            </a:r>
          </a:p>
          <a:p>
            <a:r>
              <a:rPr lang="en-US" dirty="0" smtClean="0"/>
              <a:t>Used to determine the robots orientation and inclination. </a:t>
            </a:r>
          </a:p>
          <a:p>
            <a:r>
              <a:rPr lang="en-US" dirty="0" smtClean="0"/>
              <a:t>Allow, together with an appropriate velocity information, to integrate the movement to a position estimate. </a:t>
            </a:r>
          </a:p>
          <a:p>
            <a:pPr lvl="1"/>
            <a:r>
              <a:rPr lang="en-US" dirty="0" smtClean="0"/>
              <a:t>This procedure is called </a:t>
            </a:r>
            <a:r>
              <a:rPr lang="en-US" b="1" dirty="0" smtClean="0">
                <a:solidFill>
                  <a:schemeClr val="accent2"/>
                </a:solidFill>
              </a:rPr>
              <a:t>deduced reckoning</a:t>
            </a:r>
            <a:r>
              <a:rPr lang="en-US" dirty="0" smtClean="0"/>
              <a:t> (ship navigation) </a:t>
            </a:r>
          </a:p>
        </p:txBody>
      </p:sp>
    </p:spTree>
    <p:extLst>
      <p:ext uri="{BB962C8B-B14F-4D97-AF65-F5344CB8AC3E}">
        <p14:creationId xmlns:p14="http://schemas.microsoft.com/office/powerpoint/2010/main" val="318121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381000"/>
            <a:ext cx="8229600" cy="965392"/>
          </a:xfrm>
          <a:prstGeom prst="rect">
            <a:avLst/>
          </a:prstGeom>
        </p:spPr>
        <p:txBody>
          <a:bodyPr vert="horz" wrap="square" lIns="0" tIns="285463" rIns="0" bIns="0" rtlCol="0">
            <a:spAutoFit/>
          </a:bodyPr>
          <a:lstStyle/>
          <a:p>
            <a:pPr marL="2304781" algn="l"/>
            <a:r>
              <a:rPr spc="-25" dirty="0"/>
              <a:t>Acceler</a:t>
            </a:r>
            <a:r>
              <a:rPr spc="-5" dirty="0"/>
              <a:t>o</a:t>
            </a:r>
            <a:r>
              <a:rPr spc="-45" dirty="0"/>
              <a:t>m</a:t>
            </a:r>
            <a:r>
              <a:rPr spc="-20" dirty="0"/>
              <a:t>eter</a:t>
            </a:r>
          </a:p>
        </p:txBody>
      </p:sp>
      <mc:AlternateContent xmlns:mc="http://schemas.openxmlformats.org/markup-compatibility/2006" xmlns:a14="http://schemas.microsoft.com/office/drawing/2010/main">
        <mc:Choice Requires="a14">
          <p:sp>
            <p:nvSpPr>
              <p:cNvPr id="3" name="object 3"/>
              <p:cNvSpPr txBox="1"/>
              <p:nvPr/>
            </p:nvSpPr>
            <p:spPr>
              <a:xfrm>
                <a:off x="535939" y="1629291"/>
                <a:ext cx="4798061" cy="1384995"/>
              </a:xfrm>
              <a:prstGeom prst="rect">
                <a:avLst/>
              </a:prstGeom>
            </p:spPr>
            <p:txBody>
              <a:bodyPr vert="horz" wrap="square" lIns="0" tIns="0" rIns="0" bIns="0" rtlCol="0">
                <a:spAutoFit/>
              </a:bodyPr>
              <a:lstStyle/>
              <a:p>
                <a:pPr marL="355559" indent="-342860">
                  <a:lnSpc>
                    <a:spcPts val="3560"/>
                  </a:lnSpc>
                  <a:buFont typeface="Arial"/>
                  <a:buChar char="•"/>
                  <a:tabLst>
                    <a:tab pos="355559" algn="l"/>
                  </a:tabLst>
                </a:pPr>
                <a:r>
                  <a:rPr lang="en-US" sz="3000" dirty="0">
                    <a:latin typeface="Calibri"/>
                    <a:cs typeface="Calibri"/>
                  </a:rPr>
                  <a:t>F=</a:t>
                </a:r>
                <a:r>
                  <a:rPr lang="en-US" sz="3000" spc="-15" dirty="0" err="1">
                    <a:latin typeface="Calibri"/>
                    <a:cs typeface="Calibri"/>
                  </a:rPr>
                  <a:t>kx</a:t>
                </a:r>
                <a:r>
                  <a:rPr lang="en-US" sz="3000" spc="-20" dirty="0">
                    <a:latin typeface="Calibri"/>
                    <a:cs typeface="Calibri"/>
                  </a:rPr>
                  <a:t>=</a:t>
                </a:r>
                <a:r>
                  <a:rPr lang="en-US" sz="3000" spc="-25" dirty="0">
                    <a:latin typeface="Calibri"/>
                    <a:cs typeface="Calibri"/>
                  </a:rPr>
                  <a:t>m</a:t>
                </a:r>
                <a:r>
                  <a:rPr lang="en-US" sz="3000" dirty="0">
                    <a:latin typeface="Calibri"/>
                    <a:cs typeface="Calibri"/>
                  </a:rPr>
                  <a:t>a</a:t>
                </a:r>
              </a:p>
              <a:p>
                <a:pPr marL="355559" indent="-342860">
                  <a:lnSpc>
                    <a:spcPts val="3560"/>
                  </a:lnSpc>
                  <a:buFont typeface="Arial"/>
                  <a:buChar char="•"/>
                  <a:tabLst>
                    <a:tab pos="355559" algn="l"/>
                  </a:tabLst>
                </a:pPr>
                <a:endParaRPr lang="en-US" sz="3000" dirty="0">
                  <a:latin typeface="Calibri"/>
                  <a:cs typeface="Calibri"/>
                </a:endParaRPr>
              </a:p>
              <a:p>
                <a:pPr marL="355559" indent="-342860">
                  <a:lnSpc>
                    <a:spcPts val="3560"/>
                  </a:lnSpc>
                  <a:buFont typeface="Arial"/>
                  <a:buChar char="•"/>
                  <a:tabLst>
                    <a:tab pos="355559" algn="l"/>
                  </a:tabLst>
                </a:pPr>
                <a:r>
                  <a:rPr lang="en-US" sz="3000" dirty="0">
                    <a:cs typeface="Calibri"/>
                  </a:rPr>
                  <a:t>a = </a:t>
                </a:r>
                <a14:m>
                  <m:oMath xmlns:m="http://schemas.openxmlformats.org/officeDocument/2006/math">
                    <m:f>
                      <m:fPr>
                        <m:ctrlPr>
                          <a:rPr lang="ar-AE" sz="3000" i="1">
                            <a:latin typeface="Cambria Math"/>
                          </a:rPr>
                        </m:ctrlPr>
                      </m:fPr>
                      <m:num>
                        <m:r>
                          <a:rPr lang="en-US" sz="3000" i="1">
                            <a:latin typeface="Cambria Math"/>
                          </a:rPr>
                          <m:t>𝑘</m:t>
                        </m:r>
                        <m:r>
                          <a:rPr lang="en-US" sz="3000" i="1">
                            <a:latin typeface="Cambria Math"/>
                          </a:rPr>
                          <m:t> </m:t>
                        </m:r>
                        <m:r>
                          <a:rPr lang="en-US" sz="3000" i="1">
                            <a:latin typeface="Cambria Math"/>
                          </a:rPr>
                          <m:t>𝑥</m:t>
                        </m:r>
                      </m:num>
                      <m:den>
                        <m:r>
                          <a:rPr lang="en-US" sz="3000" i="1">
                            <a:latin typeface="Cambria Math"/>
                          </a:rPr>
                          <m:t>𝑚</m:t>
                        </m:r>
                      </m:den>
                    </m:f>
                  </m:oMath>
                </a14:m>
                <a:endParaRPr sz="3000" dirty="0">
                  <a:latin typeface="Calibri"/>
                  <a:cs typeface="Calibri"/>
                </a:endParaRPr>
              </a:p>
            </p:txBody>
          </p:sp>
        </mc:Choice>
        <mc:Fallback xmlns="">
          <p:sp>
            <p:nvSpPr>
              <p:cNvPr id="3" name="object 3"/>
              <p:cNvSpPr txBox="1">
                <a:spLocks noRot="1" noChangeAspect="1" noMove="1" noResize="1" noEditPoints="1" noAdjustHandles="1" noChangeArrowheads="1" noChangeShapeType="1" noTextEdit="1"/>
              </p:cNvSpPr>
              <p:nvPr/>
            </p:nvSpPr>
            <p:spPr>
              <a:xfrm>
                <a:off x="535939" y="1629291"/>
                <a:ext cx="4798061" cy="1384995"/>
              </a:xfrm>
              <a:prstGeom prst="rect">
                <a:avLst/>
              </a:prstGeom>
              <a:blipFill rotWithShape="1">
                <a:blip r:embed="rId3"/>
                <a:stretch>
                  <a:fillRect l="-4320" t="-8370" b="-13216"/>
                </a:stretch>
              </a:blipFill>
            </p:spPr>
            <p:txBody>
              <a:bodyPr/>
              <a:lstStyle/>
              <a:p>
                <a:r>
                  <a:rPr lang="en-US">
                    <a:noFill/>
                  </a:rPr>
                  <a:t> </a:t>
                </a:r>
              </a:p>
            </p:txBody>
          </p:sp>
        </mc:Fallback>
      </mc:AlternateContent>
      <p:sp>
        <p:nvSpPr>
          <p:cNvPr id="5" name="object 5"/>
          <p:cNvSpPr/>
          <p:nvPr/>
        </p:nvSpPr>
        <p:spPr>
          <a:xfrm>
            <a:off x="5562600" y="1600200"/>
            <a:ext cx="2565398" cy="21717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67549" y="2385752"/>
            <a:ext cx="295101" cy="9933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15498" y="2413001"/>
            <a:ext cx="12700" cy="775335"/>
          </a:xfrm>
          <a:custGeom>
            <a:avLst/>
            <a:gdLst/>
            <a:ahLst/>
            <a:cxnLst/>
            <a:rect l="l" t="t" r="r" b="b"/>
            <a:pathLst>
              <a:path w="12700" h="775335">
                <a:moveTo>
                  <a:pt x="12300" y="0"/>
                </a:moveTo>
                <a:lnTo>
                  <a:pt x="0" y="774897"/>
                </a:lnTo>
              </a:path>
            </a:pathLst>
          </a:custGeom>
          <a:ln w="25399">
            <a:solidFill>
              <a:srgbClr val="6095C9"/>
            </a:solidFill>
          </a:ln>
        </p:spPr>
        <p:txBody>
          <a:bodyPr wrap="square" lIns="0" tIns="0" rIns="0" bIns="0" rtlCol="0"/>
          <a:lstStyle/>
          <a:p>
            <a:endParaRPr/>
          </a:p>
        </p:txBody>
      </p:sp>
      <p:sp>
        <p:nvSpPr>
          <p:cNvPr id="8" name="object 8"/>
          <p:cNvSpPr/>
          <p:nvPr/>
        </p:nvSpPr>
        <p:spPr>
          <a:xfrm>
            <a:off x="6457757" y="3096494"/>
            <a:ext cx="118110" cy="116839"/>
          </a:xfrm>
          <a:custGeom>
            <a:avLst/>
            <a:gdLst/>
            <a:ahLst/>
            <a:cxnLst/>
            <a:rect l="l" t="t" r="r" b="b"/>
            <a:pathLst>
              <a:path w="118109" h="116839">
                <a:moveTo>
                  <a:pt x="14396" y="0"/>
                </a:moveTo>
                <a:lnTo>
                  <a:pt x="2169" y="6874"/>
                </a:lnTo>
                <a:lnTo>
                  <a:pt x="0" y="14617"/>
                </a:lnTo>
                <a:lnTo>
                  <a:pt x="57341" y="116605"/>
                </a:lnTo>
                <a:lnTo>
                  <a:pt x="87826" y="66201"/>
                </a:lnTo>
                <a:lnTo>
                  <a:pt x="58141" y="66201"/>
                </a:lnTo>
                <a:lnTo>
                  <a:pt x="22139" y="2169"/>
                </a:lnTo>
                <a:lnTo>
                  <a:pt x="14396" y="0"/>
                </a:lnTo>
                <a:close/>
              </a:path>
              <a:path w="118109" h="116839">
                <a:moveTo>
                  <a:pt x="103966" y="1422"/>
                </a:moveTo>
                <a:lnTo>
                  <a:pt x="96158" y="3343"/>
                </a:lnTo>
                <a:lnTo>
                  <a:pt x="58141" y="66201"/>
                </a:lnTo>
                <a:lnTo>
                  <a:pt x="87826" y="66201"/>
                </a:lnTo>
                <a:lnTo>
                  <a:pt x="117892" y="16489"/>
                </a:lnTo>
                <a:lnTo>
                  <a:pt x="115970" y="8681"/>
                </a:lnTo>
                <a:lnTo>
                  <a:pt x="103966" y="1422"/>
                </a:lnTo>
                <a:close/>
              </a:path>
            </a:pathLst>
          </a:custGeom>
          <a:solidFill>
            <a:srgbClr val="6095C9"/>
          </a:solidFill>
        </p:spPr>
        <p:txBody>
          <a:bodyPr wrap="square" lIns="0" tIns="0" rIns="0" bIns="0" rtlCol="0"/>
          <a:lstStyle/>
          <a:p>
            <a:endParaRPr/>
          </a:p>
        </p:txBody>
      </p:sp>
      <p:sp>
        <p:nvSpPr>
          <p:cNvPr id="9" name="object 9"/>
          <p:cNvSpPr/>
          <p:nvPr/>
        </p:nvSpPr>
        <p:spPr>
          <a:xfrm>
            <a:off x="6388330" y="2215342"/>
            <a:ext cx="303414" cy="26600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438899" y="2241649"/>
            <a:ext cx="202739" cy="16448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38898" y="2241649"/>
            <a:ext cx="203200" cy="165100"/>
          </a:xfrm>
          <a:custGeom>
            <a:avLst/>
            <a:gdLst/>
            <a:ahLst/>
            <a:cxnLst/>
            <a:rect l="l" t="t" r="r" b="b"/>
            <a:pathLst>
              <a:path w="203200" h="165100">
                <a:moveTo>
                  <a:pt x="0" y="82451"/>
                </a:moveTo>
                <a:lnTo>
                  <a:pt x="10699" y="45536"/>
                </a:lnTo>
                <a:lnTo>
                  <a:pt x="39361" y="17199"/>
                </a:lnTo>
                <a:lnTo>
                  <a:pt x="80827" y="1628"/>
                </a:lnTo>
                <a:lnTo>
                  <a:pt x="96603" y="0"/>
                </a:lnTo>
                <a:lnTo>
                  <a:pt x="113424" y="934"/>
                </a:lnTo>
                <a:lnTo>
                  <a:pt x="157405" y="14139"/>
                </a:lnTo>
                <a:lnTo>
                  <a:pt x="188523" y="39960"/>
                </a:lnTo>
                <a:lnTo>
                  <a:pt x="202739" y="74552"/>
                </a:lnTo>
                <a:lnTo>
                  <a:pt x="201701" y="89050"/>
                </a:lnTo>
                <a:lnTo>
                  <a:pt x="185952" y="126391"/>
                </a:lnTo>
                <a:lnTo>
                  <a:pt x="154846" y="152427"/>
                </a:lnTo>
                <a:lnTo>
                  <a:pt x="113006" y="164484"/>
                </a:lnTo>
                <a:lnTo>
                  <a:pt x="95224" y="163724"/>
                </a:lnTo>
                <a:lnTo>
                  <a:pt x="49425" y="151667"/>
                </a:lnTo>
                <a:lnTo>
                  <a:pt x="17142" y="127642"/>
                </a:lnTo>
                <a:lnTo>
                  <a:pt x="2" y="82989"/>
                </a:lnTo>
                <a:lnTo>
                  <a:pt x="0" y="82451"/>
                </a:lnTo>
                <a:close/>
              </a:path>
            </a:pathLst>
          </a:custGeom>
          <a:ln w="9524">
            <a:solidFill>
              <a:srgbClr val="5B92C7"/>
            </a:solidFill>
          </a:ln>
        </p:spPr>
        <p:txBody>
          <a:bodyPr wrap="square" lIns="0" tIns="0" rIns="0" bIns="0" rtlCol="0"/>
          <a:lstStyle/>
          <a:p>
            <a:endParaRPr/>
          </a:p>
        </p:txBody>
      </p:sp>
      <p:sp>
        <p:nvSpPr>
          <p:cNvPr id="12" name="object 12"/>
          <p:cNvSpPr txBox="1"/>
          <p:nvPr/>
        </p:nvSpPr>
        <p:spPr>
          <a:xfrm>
            <a:off x="6136638" y="2126981"/>
            <a:ext cx="1285240" cy="997709"/>
          </a:xfrm>
          <a:prstGeom prst="rect">
            <a:avLst/>
          </a:prstGeom>
        </p:spPr>
        <p:txBody>
          <a:bodyPr vert="horz" wrap="square" lIns="0" tIns="0" rIns="0" bIns="0" rtlCol="0">
            <a:spAutoFit/>
          </a:bodyPr>
          <a:lstStyle/>
          <a:p>
            <a:pPr marL="24127"/>
            <a:r>
              <a:rPr spc="-15" dirty="0">
                <a:latin typeface="Calibri"/>
                <a:cs typeface="Calibri"/>
              </a:rPr>
              <a:t>m</a:t>
            </a:r>
            <a:endParaRPr dirty="0">
              <a:latin typeface="Calibri"/>
              <a:cs typeface="Calibri"/>
            </a:endParaRPr>
          </a:p>
          <a:p>
            <a:pPr marL="12698" indent="1155565">
              <a:spcBef>
                <a:spcPts val="95"/>
              </a:spcBef>
            </a:pPr>
            <a:r>
              <a:rPr spc="-10" dirty="0">
                <a:latin typeface="Calibri"/>
                <a:cs typeface="Calibri"/>
              </a:rPr>
              <a:t>k</a:t>
            </a:r>
            <a:endParaRPr dirty="0">
              <a:latin typeface="Calibri"/>
              <a:cs typeface="Calibri"/>
            </a:endParaRPr>
          </a:p>
          <a:p>
            <a:pPr marL="12698">
              <a:spcBef>
                <a:spcPts val="1240"/>
              </a:spcBef>
            </a:pPr>
            <a:r>
              <a:rPr dirty="0">
                <a:latin typeface="Calibri"/>
                <a:cs typeface="Calibri"/>
              </a:rPr>
              <a:t>F</a:t>
            </a:r>
          </a:p>
        </p:txBody>
      </p:sp>
      <p:sp>
        <p:nvSpPr>
          <p:cNvPr id="13" name="Rectangle 12"/>
          <p:cNvSpPr/>
          <p:nvPr/>
        </p:nvSpPr>
        <p:spPr>
          <a:xfrm>
            <a:off x="304800" y="3153740"/>
            <a:ext cx="4572000" cy="1200329"/>
          </a:xfrm>
          <a:prstGeom prst="rect">
            <a:avLst/>
          </a:prstGeom>
        </p:spPr>
        <p:txBody>
          <a:bodyPr lIns="91429" tIns="45714" rIns="91429" bIns="45714">
            <a:spAutoFit/>
          </a:bodyPr>
          <a:lstStyle/>
          <a:p>
            <a:pPr marL="285717" indent="-285717">
              <a:buFont typeface="Arial" panose="020B0604020202020204" pitchFamily="34" charset="0"/>
              <a:buChar char="•"/>
              <a:defRPr/>
            </a:pPr>
            <a:r>
              <a:rPr lang="en-US" dirty="0" smtClean="0"/>
              <a:t>Accelerometers </a:t>
            </a:r>
            <a:r>
              <a:rPr lang="en-US" dirty="0"/>
              <a:t>measure all external forces acting upon them, including gravity</a:t>
            </a:r>
          </a:p>
          <a:p>
            <a:pPr marL="285717" indent="-285717">
              <a:buFont typeface="Arial" panose="020B0604020202020204" pitchFamily="34" charset="0"/>
              <a:buChar char="•"/>
              <a:defRPr/>
            </a:pPr>
            <a:r>
              <a:rPr lang="en-US" dirty="0"/>
              <a:t>accelerometer acts like a spring–mass–damper system</a:t>
            </a:r>
          </a:p>
        </p:txBody>
      </p:sp>
      <p:pic>
        <p:nvPicPr>
          <p:cNvPr id="14" name="Picture 6"/>
          <p:cNvPicPr>
            <a:picLocks noChangeAspect="1" noChangeArrowheads="1"/>
          </p:cNvPicPr>
          <p:nvPr/>
        </p:nvPicPr>
        <p:blipFill>
          <a:blip r:embed="rId8">
            <a:extLst>
              <a:ext uri="{28A0092B-C50C-407E-A947-70E740481C1C}">
                <a14:useLocalDpi xmlns:a14="http://schemas.microsoft.com/office/drawing/2010/main" val="0"/>
              </a:ext>
            </a:extLst>
          </a:blip>
          <a:srcRect r="55788"/>
          <a:stretch>
            <a:fillRect/>
          </a:stretch>
        </p:blipFill>
        <p:spPr bwMode="auto">
          <a:xfrm>
            <a:off x="535939" y="4651470"/>
            <a:ext cx="26606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5724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3927425" y="2368725"/>
            <a:ext cx="5216575" cy="3220100"/>
          </a:xfrm>
          <a:prstGeom prst="rect">
            <a:avLst/>
          </a:prstGeom>
          <a:noFill/>
          <a:ln>
            <a:noFill/>
          </a:ln>
        </p:spPr>
      </p:pic>
      <p:sp>
        <p:nvSpPr>
          <p:cNvPr id="206" name="Shape 206"/>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r>
              <a:rPr lang="en"/>
              <a:t>Accelerometers	</a:t>
            </a:r>
          </a:p>
        </p:txBody>
      </p:sp>
      <p:sp>
        <p:nvSpPr>
          <p:cNvPr id="207" name="Shape 207"/>
          <p:cNvSpPr txBox="1">
            <a:spLocks noGrp="1"/>
          </p:cNvSpPr>
          <p:nvPr>
            <p:ph type="body" idx="1"/>
          </p:nvPr>
        </p:nvSpPr>
        <p:spPr>
          <a:xfrm>
            <a:off x="457200" y="1600200"/>
            <a:ext cx="8229600" cy="4967700"/>
          </a:xfrm>
          <a:prstGeom prst="rect">
            <a:avLst/>
          </a:prstGeom>
        </p:spPr>
        <p:txBody>
          <a:bodyPr lIns="91415" tIns="91415" rIns="91415" bIns="91415" anchor="t" anchorCtr="0">
            <a:noAutofit/>
          </a:bodyPr>
          <a:lstStyle/>
          <a:p>
            <a:pPr>
              <a:buNone/>
            </a:pPr>
            <a:r>
              <a:rPr lang="en" dirty="0"/>
              <a:t>Measure Linear Acceleration</a:t>
            </a:r>
          </a:p>
          <a:p>
            <a:pPr>
              <a:buNone/>
            </a:pPr>
            <a:endParaRPr dirty="0"/>
          </a:p>
          <a:p>
            <a:pPr marL="457146" indent="-228573">
              <a:buChar char="+"/>
            </a:pPr>
            <a:r>
              <a:rPr lang="en" dirty="0"/>
              <a:t>Cheap</a:t>
            </a:r>
          </a:p>
          <a:p>
            <a:pPr marL="457146" indent="-228573">
              <a:buChar char="-"/>
            </a:pPr>
            <a:r>
              <a:rPr lang="en" dirty="0"/>
              <a:t>Limited DoF</a:t>
            </a:r>
          </a:p>
          <a:p>
            <a:pPr marL="457146" indent="-228573">
              <a:buChar char="-"/>
            </a:pPr>
            <a:r>
              <a:rPr lang="en" dirty="0"/>
              <a:t>Need to </a:t>
            </a:r>
            <a:r>
              <a:rPr lang="en" dirty="0" smtClean="0"/>
              <a:t>integrate for </a:t>
            </a:r>
          </a:p>
          <a:p>
            <a:pPr marL="228573" indent="0">
              <a:buNone/>
            </a:pPr>
            <a:r>
              <a:rPr lang="en" dirty="0"/>
              <a:t> </a:t>
            </a:r>
            <a:r>
              <a:rPr lang="en" dirty="0" smtClean="0"/>
              <a:t>  speed and distance</a:t>
            </a:r>
            <a:endParaRPr lang="en" dirty="0"/>
          </a:p>
          <a:p>
            <a:pPr marL="457146" indent="-228573">
              <a:buChar char="-"/>
            </a:pPr>
            <a:r>
              <a:rPr lang="en" dirty="0"/>
              <a:t>Errors accumulate</a:t>
            </a:r>
          </a:p>
          <a:p>
            <a:pPr>
              <a:buNone/>
            </a:pPr>
            <a:endParaRPr dirty="0"/>
          </a:p>
          <a:p>
            <a:pPr>
              <a:buNone/>
            </a:pPr>
            <a:endParaRPr dirty="0"/>
          </a:p>
        </p:txBody>
      </p:sp>
    </p:spTree>
    <p:extLst>
      <p:ext uri="{BB962C8B-B14F-4D97-AF65-F5344CB8AC3E}">
        <p14:creationId xmlns:p14="http://schemas.microsoft.com/office/powerpoint/2010/main" val="249318292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525963"/>
          </a:xfrm>
        </p:spPr>
        <p:txBody>
          <a:bodyPr>
            <a:normAutofit/>
          </a:bodyPr>
          <a:lstStyle/>
          <a:p>
            <a:r>
              <a:rPr lang="de-CH" sz="2400" dirty="0"/>
              <a:t>Modern accelerometers use </a:t>
            </a:r>
            <a:r>
              <a:rPr lang="en-US" sz="2400" dirty="0"/>
              <a:t>Micro Electro-Mechanical Systems (MEMS) consisting of a spring-like structure with a proof mass</a:t>
            </a:r>
            <a:r>
              <a:rPr lang="en-US" sz="2400" i="1" dirty="0"/>
              <a:t>.</a:t>
            </a:r>
            <a:r>
              <a:rPr lang="en-US" sz="2400" dirty="0"/>
              <a:t> Damping results from the residual gas sealed in the device. </a:t>
            </a:r>
          </a:p>
          <a:p>
            <a:r>
              <a:rPr lang="en-US" sz="2400" dirty="0"/>
              <a:t>Omnidirectional accelerometer by 3 accelerometers in 3 orthogonal directions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67201"/>
            <a:ext cx="2095500" cy="24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object 4"/>
          <p:cNvSpPr/>
          <p:nvPr/>
        </p:nvSpPr>
        <p:spPr>
          <a:xfrm>
            <a:off x="5086048" y="4157663"/>
            <a:ext cx="4057950" cy="181609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15504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r>
              <a:rPr lang="en-US" altLang="en-US" smtClean="0"/>
              <a:t>Gyroscope</a:t>
            </a:r>
          </a:p>
        </p:txBody>
      </p:sp>
      <p:sp>
        <p:nvSpPr>
          <p:cNvPr id="56325" name="Rectangle 3"/>
          <p:cNvSpPr>
            <a:spLocks noGrp="1" noChangeArrowheads="1"/>
          </p:cNvSpPr>
          <p:nvPr>
            <p:ph type="body" idx="1"/>
          </p:nvPr>
        </p:nvSpPr>
        <p:spPr/>
        <p:txBody>
          <a:bodyPr>
            <a:normAutofit fontScale="92500" lnSpcReduction="10000"/>
          </a:bodyPr>
          <a:lstStyle/>
          <a:p>
            <a:r>
              <a:rPr lang="en-US" altLang="en-US" dirty="0" smtClean="0"/>
              <a:t>Heading sensors that preserve their orientation in relation to a fixed reference frame</a:t>
            </a:r>
          </a:p>
          <a:p>
            <a:pPr lvl="1"/>
            <a:r>
              <a:rPr lang="en-US" altLang="en-US" dirty="0" smtClean="0"/>
              <a:t>absolute measure for the heading of a mobile system. </a:t>
            </a:r>
          </a:p>
          <a:p>
            <a:r>
              <a:rPr lang="en-US" altLang="en-US" dirty="0" smtClean="0"/>
              <a:t>Two categories, the mechanical and the optical gyroscopes</a:t>
            </a:r>
          </a:p>
          <a:p>
            <a:pPr lvl="1"/>
            <a:r>
              <a:rPr lang="en-US" altLang="en-US" dirty="0" smtClean="0"/>
              <a:t>Mechanical Gyroscopes</a:t>
            </a:r>
          </a:p>
          <a:p>
            <a:pPr lvl="2"/>
            <a:r>
              <a:rPr lang="en-US" altLang="en-US" dirty="0" smtClean="0"/>
              <a:t>Standard gyro (angle)</a:t>
            </a:r>
          </a:p>
          <a:p>
            <a:pPr lvl="2"/>
            <a:r>
              <a:rPr lang="en-US" altLang="en-US" dirty="0" smtClean="0"/>
              <a:t>Rate gyro (speed)</a:t>
            </a:r>
          </a:p>
          <a:p>
            <a:pPr lvl="1"/>
            <a:r>
              <a:rPr lang="en-US" altLang="en-US" dirty="0" smtClean="0"/>
              <a:t>Optical Gyroscopes</a:t>
            </a:r>
          </a:p>
          <a:p>
            <a:pPr lvl="2"/>
            <a:r>
              <a:rPr lang="en-US" altLang="en-US" dirty="0" smtClean="0"/>
              <a:t>Rate gyro (speed)</a:t>
            </a:r>
          </a:p>
        </p:txBody>
      </p:sp>
    </p:spTree>
    <p:extLst>
      <p:ext uri="{BB962C8B-B14F-4D97-AF65-F5344CB8AC3E}">
        <p14:creationId xmlns:p14="http://schemas.microsoft.com/office/powerpoint/2010/main" val="419220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4a - Perception - Sensors</a:t>
            </a:r>
          </a:p>
        </p:txBody>
      </p:sp>
      <p:sp>
        <p:nvSpPr>
          <p:cNvPr id="7" name="Slide Number Placeholder 4"/>
          <p:cNvSpPr>
            <a:spLocks noGrp="1"/>
          </p:cNvSpPr>
          <p:nvPr>
            <p:ph type="sldNum" sz="quarter" idx="11"/>
          </p:nvPr>
        </p:nvSpPr>
        <p:spPr/>
        <p:txBody>
          <a:bodyPr/>
          <a:lstStyle/>
          <a:p>
            <a:pPr>
              <a:defRPr/>
            </a:pPr>
            <a:r>
              <a:rPr lang="en-US"/>
              <a:t>4a</a:t>
            </a:r>
          </a:p>
          <a:p>
            <a:pPr eaLnBrk="1" hangingPunct="1">
              <a:defRPr/>
            </a:pPr>
            <a:fld id="{A339CE0A-F878-47C1-8C9F-B7E01BE3235F}" type="slidenum">
              <a:rPr lang="en-US" sz="2000" b="1"/>
              <a:pPr eaLnBrk="1" hangingPunct="1">
                <a:defRPr/>
              </a:pPr>
              <a:t>16</a:t>
            </a:fld>
            <a:endParaRPr lang="en-US" sz="2000" b="1"/>
          </a:p>
        </p:txBody>
      </p:sp>
      <p:pic>
        <p:nvPicPr>
          <p:cNvPr id="573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0" y="3727450"/>
            <a:ext cx="46418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9" name="Rectangle 3"/>
          <p:cNvSpPr>
            <a:spLocks noGrp="1" noChangeArrowheads="1"/>
          </p:cNvSpPr>
          <p:nvPr>
            <p:ph type="title"/>
          </p:nvPr>
        </p:nvSpPr>
        <p:spPr/>
        <p:txBody>
          <a:bodyPr/>
          <a:lstStyle/>
          <a:p>
            <a:r>
              <a:rPr lang="en-US" altLang="en-US" smtClean="0"/>
              <a:t>Mechanical Gyroscopes</a:t>
            </a:r>
          </a:p>
        </p:txBody>
      </p:sp>
      <p:pic>
        <p:nvPicPr>
          <p:cNvPr id="57350" name="Picture 8" descr="Gyroscope_oper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29500" y="2697163"/>
            <a:ext cx="1660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4"/>
          <p:cNvSpPr>
            <a:spLocks noGrp="1" noChangeArrowheads="1"/>
          </p:cNvSpPr>
          <p:nvPr>
            <p:ph type="body" idx="1"/>
          </p:nvPr>
        </p:nvSpPr>
        <p:spPr/>
        <p:txBody>
          <a:bodyPr/>
          <a:lstStyle/>
          <a:p>
            <a:pPr>
              <a:lnSpc>
                <a:spcPct val="90000"/>
              </a:lnSpc>
            </a:pPr>
            <a:r>
              <a:rPr lang="en-US" altLang="en-US" sz="1800" dirty="0"/>
              <a:t>Concept:  inertial properties of a fast spinning rotor</a:t>
            </a:r>
          </a:p>
          <a:p>
            <a:pPr>
              <a:lnSpc>
                <a:spcPct val="90000"/>
              </a:lnSpc>
            </a:pPr>
            <a:r>
              <a:rPr lang="en-US" altLang="en-US" sz="1800" dirty="0"/>
              <a:t>Angular momentum associated with a spinning wheel keeps the axis of the gyroscope </a:t>
            </a:r>
            <a:r>
              <a:rPr lang="en-US" altLang="en-US" sz="1800" dirty="0" err="1"/>
              <a:t>inertially</a:t>
            </a:r>
            <a:r>
              <a:rPr lang="en-US" altLang="en-US" sz="1800" dirty="0"/>
              <a:t> stable. </a:t>
            </a:r>
          </a:p>
          <a:p>
            <a:pPr marL="0" indent="0">
              <a:buNone/>
            </a:pPr>
            <a:r>
              <a:rPr lang="en-US" sz="1800" dirty="0"/>
              <a:t>	and this </a:t>
            </a:r>
            <a:r>
              <a:rPr lang="en-US" sz="1800" dirty="0" smtClean="0"/>
              <a:t>allows </a:t>
            </a:r>
            <a:r>
              <a:rPr lang="en-US" sz="1800" dirty="0"/>
              <a:t>to measure the orientation of the system relative to where 	the system was started.</a:t>
            </a:r>
            <a:endParaRPr lang="en-US" altLang="en-US" sz="1800" dirty="0"/>
          </a:p>
          <a:p>
            <a:pPr marL="0" indent="0">
              <a:lnSpc>
                <a:spcPct val="90000"/>
              </a:lnSpc>
              <a:buNone/>
            </a:pPr>
            <a:endParaRPr lang="en-US" altLang="en-US" sz="1800" dirty="0"/>
          </a:p>
        </p:txBody>
      </p:sp>
      <p:sp>
        <p:nvSpPr>
          <p:cNvPr id="2" name="Rectangle 1"/>
          <p:cNvSpPr/>
          <p:nvPr/>
        </p:nvSpPr>
        <p:spPr>
          <a:xfrm>
            <a:off x="228600" y="3269000"/>
            <a:ext cx="5334000" cy="1338828"/>
          </a:xfrm>
          <a:prstGeom prst="rect">
            <a:avLst/>
          </a:prstGeom>
        </p:spPr>
        <p:txBody>
          <a:bodyPr wrap="square" lIns="91429" tIns="45714" rIns="91429" bIns="45714">
            <a:spAutoFit/>
          </a:bodyPr>
          <a:lstStyle/>
          <a:p>
            <a:pPr marL="742863" lvl="1" indent="-285717">
              <a:lnSpc>
                <a:spcPct val="90000"/>
              </a:lnSpc>
              <a:buFont typeface="Arial" panose="020B0604020202020204" pitchFamily="34" charset="0"/>
              <a:buChar char="•"/>
            </a:pPr>
            <a:r>
              <a:rPr lang="en-US" altLang="en-US" dirty="0" smtClean="0"/>
              <a:t>however </a:t>
            </a:r>
            <a:r>
              <a:rPr lang="en-US" altLang="en-US" dirty="0"/>
              <a:t>friction in the axes bearings will introduce torque and so drift</a:t>
            </a:r>
          </a:p>
          <a:p>
            <a:pPr>
              <a:lnSpc>
                <a:spcPct val="90000"/>
              </a:lnSpc>
            </a:pPr>
            <a:r>
              <a:rPr lang="en-US" altLang="en-US" dirty="0"/>
              <a:t>	</a:t>
            </a:r>
            <a:r>
              <a:rPr lang="en-US" altLang="en-US" dirty="0" smtClean="0"/>
              <a:t>Quality</a:t>
            </a:r>
            <a:r>
              <a:rPr lang="en-US" altLang="en-US" dirty="0"/>
              <a:t>: 0.1° in 6 hours (a high </a:t>
            </a:r>
            <a:r>
              <a:rPr lang="en-US" altLang="en-US" dirty="0" smtClean="0"/>
              <a:t>	quality </a:t>
            </a:r>
            <a:r>
              <a:rPr lang="en-US" altLang="en-US" dirty="0"/>
              <a:t>mech. gyro costs up to 100,000 $)</a:t>
            </a:r>
          </a:p>
          <a:p>
            <a:pPr>
              <a:lnSpc>
                <a:spcPct val="90000"/>
              </a:lnSpc>
            </a:pPr>
            <a:endParaRPr lang="en-US" altLang="en-US" dirty="0"/>
          </a:p>
        </p:txBody>
      </p:sp>
    </p:spTree>
    <p:extLst>
      <p:ext uri="{BB962C8B-B14F-4D97-AF65-F5344CB8AC3E}">
        <p14:creationId xmlns:p14="http://schemas.microsoft.com/office/powerpoint/2010/main" val="178787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918200" y="1231901"/>
            <a:ext cx="2768598" cy="2768598"/>
          </a:xfrm>
          <a:prstGeom prst="rect">
            <a:avLst/>
          </a:prstGeom>
          <a:blipFill>
            <a:blip r:embed="rId3"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457200" y="357029"/>
            <a:ext cx="8229600" cy="978217"/>
          </a:xfrm>
          <a:prstGeom prst="rect">
            <a:avLst/>
          </a:prstGeom>
        </p:spPr>
        <p:txBody>
          <a:bodyPr vert="horz" wrap="square" lIns="0" tIns="298161" rIns="0" bIns="0" rtlCol="0">
            <a:spAutoFit/>
          </a:bodyPr>
          <a:lstStyle/>
          <a:p>
            <a:pPr marL="2664784" algn="l"/>
            <a:r>
              <a:rPr dirty="0"/>
              <a:t>Gyrosco</a:t>
            </a:r>
            <a:r>
              <a:rPr spc="-5" dirty="0"/>
              <a:t>p</a:t>
            </a:r>
            <a:r>
              <a:rPr spc="-20" dirty="0"/>
              <a:t>es</a:t>
            </a:r>
          </a:p>
        </p:txBody>
      </p:sp>
      <p:sp>
        <p:nvSpPr>
          <p:cNvPr id="3" name="object 3"/>
          <p:cNvSpPr txBox="1"/>
          <p:nvPr/>
        </p:nvSpPr>
        <p:spPr>
          <a:xfrm>
            <a:off x="535938" y="1641990"/>
            <a:ext cx="5941062" cy="3811300"/>
          </a:xfrm>
          <a:prstGeom prst="rect">
            <a:avLst/>
          </a:prstGeom>
        </p:spPr>
        <p:txBody>
          <a:bodyPr vert="horz" wrap="square" lIns="0" tIns="0" rIns="0" bIns="0" rtlCol="0">
            <a:spAutoFit/>
          </a:bodyPr>
          <a:lstStyle/>
          <a:p>
            <a:pPr marL="355559" indent="-342860">
              <a:lnSpc>
                <a:spcPts val="3560"/>
              </a:lnSpc>
              <a:buFont typeface="Arial"/>
              <a:buChar char="•"/>
              <a:tabLst>
                <a:tab pos="355559" algn="l"/>
              </a:tabLst>
            </a:pPr>
            <a:r>
              <a:rPr sz="3000" spc="-25" dirty="0">
                <a:latin typeface="Calibri"/>
                <a:cs typeface="Calibri"/>
              </a:rPr>
              <a:t>Measu</a:t>
            </a:r>
            <a:r>
              <a:rPr sz="3000" spc="-15" dirty="0">
                <a:latin typeface="Calibri"/>
                <a:cs typeface="Calibri"/>
              </a:rPr>
              <a:t>res </a:t>
            </a:r>
            <a:r>
              <a:rPr sz="3000" spc="-5" dirty="0">
                <a:latin typeface="Calibri"/>
                <a:cs typeface="Calibri"/>
              </a:rPr>
              <a:t>o</a:t>
            </a:r>
            <a:r>
              <a:rPr sz="3000" spc="-15" dirty="0">
                <a:latin typeface="Calibri"/>
                <a:cs typeface="Calibri"/>
              </a:rPr>
              <a:t>r</a:t>
            </a:r>
            <a:r>
              <a:rPr sz="3000" dirty="0">
                <a:latin typeface="Calibri"/>
                <a:cs typeface="Calibri"/>
              </a:rPr>
              <a:t>i</a:t>
            </a:r>
            <a:r>
              <a:rPr sz="3000" spc="-15" dirty="0">
                <a:latin typeface="Calibri"/>
                <a:cs typeface="Calibri"/>
              </a:rPr>
              <a:t>e</a:t>
            </a:r>
            <a:r>
              <a:rPr sz="3000" dirty="0">
                <a:latin typeface="Calibri"/>
                <a:cs typeface="Calibri"/>
              </a:rPr>
              <a:t>n</a:t>
            </a:r>
            <a:r>
              <a:rPr sz="3000" spc="10" dirty="0">
                <a:latin typeface="Calibri"/>
                <a:cs typeface="Calibri"/>
              </a:rPr>
              <a:t>ta</a:t>
            </a:r>
            <a:r>
              <a:rPr lang="en-US" sz="3000" spc="10" dirty="0">
                <a:latin typeface="Calibri"/>
                <a:cs typeface="Calibri"/>
              </a:rPr>
              <a:t>ti</a:t>
            </a:r>
            <a:r>
              <a:rPr sz="3000" spc="-5" dirty="0">
                <a:latin typeface="Calibri"/>
                <a:cs typeface="Calibri"/>
              </a:rPr>
              <a:t>o</a:t>
            </a:r>
            <a:r>
              <a:rPr sz="3000" dirty="0">
                <a:latin typeface="Calibri"/>
                <a:cs typeface="Calibri"/>
              </a:rPr>
              <a:t>n</a:t>
            </a:r>
          </a:p>
          <a:p>
            <a:pPr marL="355559" marR="81906" indent="-342860">
              <a:lnSpc>
                <a:spcPts val="2880"/>
              </a:lnSpc>
              <a:spcBef>
                <a:spcPts val="655"/>
              </a:spcBef>
              <a:buFont typeface="Arial"/>
              <a:buChar char="•"/>
              <a:tabLst>
                <a:tab pos="355559" algn="l"/>
              </a:tabLst>
            </a:pPr>
            <a:r>
              <a:rPr sz="3000" spc="-20" dirty="0">
                <a:latin typeface="Calibri"/>
                <a:cs typeface="Calibri"/>
              </a:rPr>
              <a:t>Ver</a:t>
            </a:r>
            <a:r>
              <a:rPr sz="3000" spc="-15" dirty="0">
                <a:latin typeface="Calibri"/>
                <a:cs typeface="Calibri"/>
              </a:rPr>
              <a:t>y</a:t>
            </a:r>
            <a:r>
              <a:rPr sz="3000" dirty="0">
                <a:latin typeface="Calibri"/>
                <a:cs typeface="Calibri"/>
              </a:rPr>
              <a:t> </a:t>
            </a:r>
            <a:r>
              <a:rPr sz="3000" spc="-20" dirty="0">
                <a:latin typeface="Calibri"/>
                <a:cs typeface="Calibri"/>
              </a:rPr>
              <a:t>e</a:t>
            </a:r>
            <a:r>
              <a:rPr sz="3000" dirty="0">
                <a:latin typeface="Calibri"/>
                <a:cs typeface="Calibri"/>
              </a:rPr>
              <a:t>xp</a:t>
            </a:r>
            <a:r>
              <a:rPr sz="3000" spc="-5" dirty="0">
                <a:latin typeface="Calibri"/>
                <a:cs typeface="Calibri"/>
              </a:rPr>
              <a:t>e</a:t>
            </a:r>
            <a:r>
              <a:rPr sz="3000" dirty="0">
                <a:latin typeface="Calibri"/>
                <a:cs typeface="Calibri"/>
              </a:rPr>
              <a:t>nsi</a:t>
            </a:r>
            <a:r>
              <a:rPr sz="3000" spc="-5" dirty="0">
                <a:latin typeface="Calibri"/>
                <a:cs typeface="Calibri"/>
              </a:rPr>
              <a:t>v</a:t>
            </a:r>
            <a:r>
              <a:rPr sz="3000" spc="-20" dirty="0">
                <a:latin typeface="Calibri"/>
                <a:cs typeface="Calibri"/>
              </a:rPr>
              <a:t>e</a:t>
            </a:r>
            <a:r>
              <a:rPr sz="3000" spc="-10" dirty="0">
                <a:latin typeface="Calibri"/>
                <a:cs typeface="Calibri"/>
              </a:rPr>
              <a:t>, </a:t>
            </a:r>
            <a:r>
              <a:rPr sz="3000" dirty="0">
                <a:latin typeface="Calibri"/>
                <a:cs typeface="Calibri"/>
              </a:rPr>
              <a:t>inf</a:t>
            </a:r>
            <a:r>
              <a:rPr sz="3000" spc="-15" dirty="0">
                <a:latin typeface="Calibri"/>
                <a:cs typeface="Calibri"/>
              </a:rPr>
              <a:t>e</a:t>
            </a:r>
            <a:r>
              <a:rPr sz="3000" dirty="0">
                <a:latin typeface="Calibri"/>
                <a:cs typeface="Calibri"/>
              </a:rPr>
              <a:t>asibl</a:t>
            </a:r>
            <a:r>
              <a:rPr sz="3000" spc="-15" dirty="0">
                <a:latin typeface="Calibri"/>
                <a:cs typeface="Calibri"/>
              </a:rPr>
              <a:t>e</a:t>
            </a:r>
            <a:r>
              <a:rPr sz="3000" dirty="0">
                <a:latin typeface="Calibri"/>
                <a:cs typeface="Calibri"/>
              </a:rPr>
              <a:t> to </a:t>
            </a:r>
            <a:r>
              <a:rPr sz="3000" spc="-25" dirty="0">
                <a:latin typeface="Calibri"/>
                <a:cs typeface="Calibri"/>
              </a:rPr>
              <a:t>m</a:t>
            </a:r>
            <a:r>
              <a:rPr sz="3000" dirty="0">
                <a:latin typeface="Calibri"/>
                <a:cs typeface="Calibri"/>
              </a:rPr>
              <a:t>iniatu</a:t>
            </a:r>
            <a:r>
              <a:rPr sz="3000" spc="-15" dirty="0">
                <a:latin typeface="Calibri"/>
                <a:cs typeface="Calibri"/>
              </a:rPr>
              <a:t>r</a:t>
            </a:r>
            <a:r>
              <a:rPr sz="3000" dirty="0">
                <a:latin typeface="Calibri"/>
                <a:cs typeface="Calibri"/>
              </a:rPr>
              <a:t>i</a:t>
            </a:r>
            <a:r>
              <a:rPr sz="3000" spc="-15" dirty="0">
                <a:latin typeface="Calibri"/>
                <a:cs typeface="Calibri"/>
              </a:rPr>
              <a:t>ze</a:t>
            </a:r>
            <a:endParaRPr sz="3000" dirty="0">
              <a:latin typeface="Calibri"/>
              <a:cs typeface="Calibri"/>
            </a:endParaRPr>
          </a:p>
          <a:p>
            <a:pPr marL="355559" marR="860959" indent="-342860">
              <a:lnSpc>
                <a:spcPct val="80300"/>
              </a:lnSpc>
              <a:spcBef>
                <a:spcPts val="750"/>
              </a:spcBef>
              <a:buFont typeface="Arial"/>
              <a:buChar char="•"/>
              <a:tabLst>
                <a:tab pos="355559" algn="l"/>
              </a:tabLst>
            </a:pPr>
            <a:r>
              <a:rPr sz="3000" i="1" dirty="0">
                <a:latin typeface="Calibri"/>
                <a:cs typeface="Calibri"/>
              </a:rPr>
              <a:t>Ra</a:t>
            </a:r>
            <a:r>
              <a:rPr sz="3000" i="1" spc="-15" dirty="0">
                <a:latin typeface="Calibri"/>
                <a:cs typeface="Calibri"/>
              </a:rPr>
              <a:t>te </a:t>
            </a:r>
            <a:r>
              <a:rPr sz="3000" spc="-15" dirty="0">
                <a:latin typeface="Calibri"/>
                <a:cs typeface="Calibri"/>
              </a:rPr>
              <a:t>g</a:t>
            </a:r>
            <a:r>
              <a:rPr sz="3000" spc="-20" dirty="0">
                <a:latin typeface="Calibri"/>
                <a:cs typeface="Calibri"/>
              </a:rPr>
              <a:t>yr</a:t>
            </a:r>
            <a:r>
              <a:rPr sz="3000" spc="-5" dirty="0">
                <a:latin typeface="Calibri"/>
                <a:cs typeface="Calibri"/>
              </a:rPr>
              <a:t>oscop</a:t>
            </a:r>
            <a:r>
              <a:rPr sz="3000" dirty="0">
                <a:latin typeface="Calibri"/>
                <a:cs typeface="Calibri"/>
              </a:rPr>
              <a:t>es </a:t>
            </a:r>
            <a:r>
              <a:rPr sz="3000" spc="-20" dirty="0">
                <a:latin typeface="Calibri"/>
                <a:cs typeface="Calibri"/>
              </a:rPr>
              <a:t>me</a:t>
            </a:r>
            <a:r>
              <a:rPr sz="3000" dirty="0">
                <a:latin typeface="Calibri"/>
                <a:cs typeface="Calibri"/>
              </a:rPr>
              <a:t>asu</a:t>
            </a:r>
            <a:r>
              <a:rPr sz="3000" spc="-15" dirty="0">
                <a:latin typeface="Calibri"/>
                <a:cs typeface="Calibri"/>
              </a:rPr>
              <a:t>re</a:t>
            </a:r>
            <a:r>
              <a:rPr lang="en-US" sz="3000" spc="-15" dirty="0">
                <a:latin typeface="Calibri"/>
                <a:cs typeface="Calibri"/>
              </a:rPr>
              <a:t> </a:t>
            </a:r>
            <a:r>
              <a:rPr sz="3000" spc="-15" dirty="0">
                <a:latin typeface="Calibri"/>
                <a:cs typeface="Calibri"/>
              </a:rPr>
              <a:t>r</a:t>
            </a:r>
            <a:r>
              <a:rPr sz="3000" spc="-5" dirty="0">
                <a:latin typeface="Calibri"/>
                <a:cs typeface="Calibri"/>
              </a:rPr>
              <a:t>o</a:t>
            </a:r>
            <a:r>
              <a:rPr sz="3000" spc="10" dirty="0">
                <a:latin typeface="Calibri"/>
                <a:cs typeface="Calibri"/>
              </a:rPr>
              <a:t>ta</a:t>
            </a:r>
            <a:r>
              <a:rPr lang="en-US" sz="3000" spc="10" dirty="0">
                <a:latin typeface="Calibri"/>
                <a:cs typeface="Calibri"/>
              </a:rPr>
              <a:t>tio</a:t>
            </a:r>
            <a:r>
              <a:rPr sz="3000" dirty="0">
                <a:latin typeface="Calibri"/>
                <a:cs typeface="Calibri"/>
              </a:rPr>
              <a:t>nal sp</a:t>
            </a:r>
            <a:r>
              <a:rPr sz="3000" spc="-5" dirty="0">
                <a:latin typeface="Calibri"/>
                <a:cs typeface="Calibri"/>
              </a:rPr>
              <a:t>e</a:t>
            </a:r>
            <a:r>
              <a:rPr sz="3000" spc="-20" dirty="0">
                <a:latin typeface="Calibri"/>
                <a:cs typeface="Calibri"/>
              </a:rPr>
              <a:t>e</a:t>
            </a:r>
            <a:r>
              <a:rPr sz="3000" dirty="0">
                <a:latin typeface="Calibri"/>
                <a:cs typeface="Calibri"/>
              </a:rPr>
              <a:t>d</a:t>
            </a:r>
            <a:r>
              <a:rPr lang="en-US" sz="3000" dirty="0">
                <a:latin typeface="Calibri"/>
                <a:cs typeface="Calibri"/>
              </a:rPr>
              <a:t> (variation)</a:t>
            </a:r>
            <a:endParaRPr sz="3000" dirty="0">
              <a:latin typeface="Calibri"/>
              <a:cs typeface="Calibri"/>
            </a:endParaRPr>
          </a:p>
          <a:p>
            <a:pPr marL="355559" marR="5079" indent="-342860">
              <a:lnSpc>
                <a:spcPct val="80300"/>
              </a:lnSpc>
              <a:spcBef>
                <a:spcPts val="730"/>
              </a:spcBef>
              <a:buFont typeface="Arial"/>
              <a:buChar char="•"/>
              <a:tabLst>
                <a:tab pos="355559" algn="l"/>
              </a:tabLst>
            </a:pPr>
            <a:r>
              <a:rPr sz="3000" spc="-20" dirty="0">
                <a:latin typeface="Calibri"/>
                <a:cs typeface="Calibri"/>
              </a:rPr>
              <a:t>Implemen</a:t>
            </a:r>
            <a:r>
              <a:rPr sz="3000" spc="-15" dirty="0">
                <a:latin typeface="Calibri"/>
                <a:cs typeface="Calibri"/>
              </a:rPr>
              <a:t>ted using</a:t>
            </a:r>
            <a:r>
              <a:rPr sz="3000" spc="-10" dirty="0">
                <a:latin typeface="Calibri"/>
                <a:cs typeface="Calibri"/>
              </a:rPr>
              <a:t> MEMS </a:t>
            </a:r>
            <a:r>
              <a:rPr lang="en-US" sz="3000" spc="-10" dirty="0">
                <a:latin typeface="Calibri"/>
                <a:cs typeface="Calibri"/>
              </a:rPr>
              <a:t>vibration </a:t>
            </a:r>
            <a:r>
              <a:rPr sz="3000" dirty="0">
                <a:latin typeface="Calibri"/>
                <a:cs typeface="Calibri"/>
              </a:rPr>
              <a:t>d</a:t>
            </a:r>
            <a:r>
              <a:rPr sz="3000" spc="-15" dirty="0">
                <a:latin typeface="Calibri"/>
                <a:cs typeface="Calibri"/>
              </a:rPr>
              <a:t>ev</a:t>
            </a:r>
            <a:r>
              <a:rPr sz="3000" dirty="0">
                <a:latin typeface="Calibri"/>
                <a:cs typeface="Calibri"/>
              </a:rPr>
              <a:t>i</a:t>
            </a:r>
            <a:r>
              <a:rPr sz="3000" spc="-15" dirty="0">
                <a:latin typeface="Calibri"/>
                <a:cs typeface="Calibri"/>
              </a:rPr>
              <a:t>ce</a:t>
            </a:r>
            <a:r>
              <a:rPr sz="3000" dirty="0">
                <a:latin typeface="Calibri"/>
                <a:cs typeface="Calibri"/>
              </a:rPr>
              <a:t>s</a:t>
            </a:r>
            <a:r>
              <a:rPr sz="3000" spc="-10" dirty="0">
                <a:latin typeface="Calibri"/>
                <a:cs typeface="Calibri"/>
              </a:rPr>
              <a:t>,</a:t>
            </a:r>
            <a:r>
              <a:rPr sz="3000" spc="-20" dirty="0">
                <a:latin typeface="Calibri"/>
                <a:cs typeface="Calibri"/>
              </a:rPr>
              <a:t> me</a:t>
            </a:r>
            <a:r>
              <a:rPr sz="3000" dirty="0">
                <a:latin typeface="Calibri"/>
                <a:cs typeface="Calibri"/>
              </a:rPr>
              <a:t>asu</a:t>
            </a:r>
            <a:r>
              <a:rPr sz="3000" spc="-15" dirty="0">
                <a:latin typeface="Calibri"/>
                <a:cs typeface="Calibri"/>
              </a:rPr>
              <a:t>re</a:t>
            </a:r>
            <a:r>
              <a:rPr sz="3000" dirty="0">
                <a:latin typeface="Calibri"/>
                <a:cs typeface="Calibri"/>
              </a:rPr>
              <a:t> Co</a:t>
            </a:r>
            <a:r>
              <a:rPr sz="3000" spc="-5" dirty="0">
                <a:latin typeface="Calibri"/>
                <a:cs typeface="Calibri"/>
              </a:rPr>
              <a:t>rioli</a:t>
            </a:r>
            <a:r>
              <a:rPr sz="3000" dirty="0">
                <a:latin typeface="Calibri"/>
                <a:cs typeface="Calibri"/>
              </a:rPr>
              <a:t>s</a:t>
            </a:r>
            <a:r>
              <a:rPr sz="3000" spc="5" dirty="0">
                <a:latin typeface="Calibri"/>
                <a:cs typeface="Calibri"/>
              </a:rPr>
              <a:t> </a:t>
            </a:r>
            <a:r>
              <a:rPr sz="3000" spc="-5" dirty="0">
                <a:latin typeface="Calibri"/>
                <a:cs typeface="Calibri"/>
              </a:rPr>
              <a:t>for</a:t>
            </a:r>
            <a:r>
              <a:rPr sz="3000" spc="-15" dirty="0">
                <a:latin typeface="Calibri"/>
                <a:cs typeface="Calibri"/>
              </a:rPr>
              <a:t>ce</a:t>
            </a:r>
            <a:endParaRPr sz="3000" dirty="0">
              <a:latin typeface="Calibri"/>
              <a:cs typeface="Calibri"/>
            </a:endParaRPr>
          </a:p>
          <a:p>
            <a:pPr marL="355559" indent="-342860">
              <a:lnSpc>
                <a:spcPts val="3510"/>
              </a:lnSpc>
              <a:buFont typeface="Arial"/>
              <a:buChar char="•"/>
              <a:tabLst>
                <a:tab pos="355559" algn="l"/>
              </a:tabLst>
            </a:pPr>
            <a:r>
              <a:rPr sz="3000" spc="-20" dirty="0">
                <a:latin typeface="Calibri"/>
                <a:cs typeface="Calibri"/>
              </a:rPr>
              <a:t>Appli</a:t>
            </a:r>
            <a:r>
              <a:rPr sz="3000" spc="-15" dirty="0">
                <a:latin typeface="Calibri"/>
                <a:cs typeface="Calibri"/>
              </a:rPr>
              <a:t>c</a:t>
            </a:r>
            <a:r>
              <a:rPr sz="3000" spc="30" dirty="0">
                <a:latin typeface="Calibri"/>
                <a:cs typeface="Calibri"/>
              </a:rPr>
              <a:t>a</a:t>
            </a:r>
            <a:r>
              <a:rPr lang="en-US" sz="3000" spc="30" dirty="0">
                <a:latin typeface="Calibri"/>
                <a:cs typeface="Calibri"/>
              </a:rPr>
              <a:t>tion</a:t>
            </a:r>
            <a:r>
              <a:rPr sz="3000" dirty="0">
                <a:latin typeface="Calibri"/>
                <a:cs typeface="Calibri"/>
              </a:rPr>
              <a:t>s</a:t>
            </a:r>
          </a:p>
          <a:p>
            <a:pPr marL="469845">
              <a:lnSpc>
                <a:spcPts val="3109"/>
              </a:lnSpc>
              <a:tabLst>
                <a:tab pos="829847" algn="l"/>
              </a:tabLst>
            </a:pPr>
            <a:r>
              <a:rPr sz="2600" dirty="0">
                <a:latin typeface="Arial"/>
                <a:cs typeface="Arial"/>
              </a:rPr>
              <a:t>–	</a:t>
            </a:r>
            <a:r>
              <a:rPr sz="2600" dirty="0">
                <a:latin typeface="Calibri"/>
                <a:cs typeface="Calibri"/>
              </a:rPr>
              <a:t>C</a:t>
            </a:r>
            <a:r>
              <a:rPr sz="2600" spc="-5" dirty="0">
                <a:latin typeface="Calibri"/>
                <a:cs typeface="Calibri"/>
              </a:rPr>
              <a:t>o</a:t>
            </a:r>
            <a:r>
              <a:rPr sz="2600" spc="-15" dirty="0">
                <a:latin typeface="Calibri"/>
                <a:cs typeface="Calibri"/>
              </a:rPr>
              <a:t>rrect</a:t>
            </a:r>
            <a:r>
              <a:rPr sz="2600" dirty="0">
                <a:latin typeface="Calibri"/>
                <a:cs typeface="Calibri"/>
              </a:rPr>
              <a:t> h</a:t>
            </a:r>
            <a:r>
              <a:rPr sz="2600" spc="-15" dirty="0">
                <a:latin typeface="Calibri"/>
                <a:cs typeface="Calibri"/>
              </a:rPr>
              <a:t>e</a:t>
            </a:r>
            <a:r>
              <a:rPr sz="2600" dirty="0">
                <a:latin typeface="Calibri"/>
                <a:cs typeface="Calibri"/>
              </a:rPr>
              <a:t>adin</a:t>
            </a:r>
            <a:r>
              <a:rPr sz="2600" spc="-15" dirty="0">
                <a:latin typeface="Calibri"/>
                <a:cs typeface="Calibri"/>
              </a:rPr>
              <a:t>g</a:t>
            </a:r>
            <a:endParaRPr sz="2600" dirty="0">
              <a:latin typeface="Calibri"/>
              <a:cs typeface="Calibri"/>
            </a:endParaRPr>
          </a:p>
        </p:txBody>
      </p:sp>
      <p:sp>
        <p:nvSpPr>
          <p:cNvPr id="5" name="object 5"/>
          <p:cNvSpPr/>
          <p:nvPr/>
        </p:nvSpPr>
        <p:spPr>
          <a:xfrm>
            <a:off x="5536608" y="4000500"/>
            <a:ext cx="2972389" cy="2349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5147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2"/>
          <p:cNvSpPr txBox="1">
            <a:spLocks noChangeArrowheads="1"/>
          </p:cNvSpPr>
          <p:nvPr/>
        </p:nvSpPr>
        <p:spPr bwMode="auto">
          <a:xfrm>
            <a:off x="4756150" y="6611938"/>
            <a:ext cx="2459038"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Single axis optical gyro</a:t>
            </a:r>
            <a:endParaRPr lang="de-CH" altLang="en-US" sz="1000"/>
          </a:p>
        </p:txBody>
      </p:sp>
      <p:sp>
        <p:nvSpPr>
          <p:cNvPr id="58373" name="Rectangle 2"/>
          <p:cNvSpPr>
            <a:spLocks noGrp="1" noChangeArrowheads="1"/>
          </p:cNvSpPr>
          <p:nvPr>
            <p:ph type="title"/>
          </p:nvPr>
        </p:nvSpPr>
        <p:spPr/>
        <p:txBody>
          <a:bodyPr>
            <a:normAutofit/>
          </a:bodyPr>
          <a:lstStyle/>
          <a:p>
            <a:r>
              <a:rPr lang="en-US" altLang="en-US" sz="2800" dirty="0"/>
              <a:t>Optical Gyroscopes </a:t>
            </a:r>
          </a:p>
        </p:txBody>
      </p:sp>
      <p:sp>
        <p:nvSpPr>
          <p:cNvPr id="58374" name="Rectangle 3"/>
          <p:cNvSpPr>
            <a:spLocks noGrp="1" noChangeArrowheads="1"/>
          </p:cNvSpPr>
          <p:nvPr>
            <p:ph type="body" idx="1"/>
          </p:nvPr>
        </p:nvSpPr>
        <p:spPr>
          <a:xfrm>
            <a:off x="395289" y="1019176"/>
            <a:ext cx="4819650" cy="5649913"/>
          </a:xfrm>
        </p:spPr>
        <p:txBody>
          <a:bodyPr/>
          <a:lstStyle/>
          <a:p>
            <a:r>
              <a:rPr lang="en-US" altLang="en-US" sz="1800" dirty="0"/>
              <a:t>First commercial use started only in </a:t>
            </a:r>
            <a:br>
              <a:rPr lang="en-US" altLang="en-US" sz="1800" dirty="0"/>
            </a:br>
            <a:r>
              <a:rPr lang="en-US" altLang="en-US" sz="1800" dirty="0"/>
              <a:t>the early </a:t>
            </a:r>
            <a:r>
              <a:rPr lang="en-US" altLang="en-US" sz="1800" dirty="0" smtClean="0"/>
              <a:t>1980s </a:t>
            </a:r>
            <a:r>
              <a:rPr lang="en-US" altLang="en-US" sz="1800" dirty="0"/>
              <a:t>when they were </a:t>
            </a:r>
            <a:br>
              <a:rPr lang="en-US" altLang="en-US" sz="1800" dirty="0"/>
            </a:br>
            <a:r>
              <a:rPr lang="en-US" altLang="en-US" sz="1800" dirty="0"/>
              <a:t>first installed in airplanes.</a:t>
            </a:r>
          </a:p>
          <a:p>
            <a:r>
              <a:rPr lang="en-US" altLang="en-US" sz="1800" dirty="0"/>
              <a:t>Optical gyroscopes</a:t>
            </a:r>
          </a:p>
          <a:p>
            <a:pPr lvl="1"/>
            <a:r>
              <a:rPr lang="en-US" altLang="en-US" sz="1600" dirty="0"/>
              <a:t>angular speed (heading) sensors </a:t>
            </a:r>
            <a:br>
              <a:rPr lang="en-US" altLang="en-US" sz="1600" dirty="0"/>
            </a:br>
            <a:r>
              <a:rPr lang="en-US" altLang="en-US" sz="1600" dirty="0"/>
              <a:t>using two monochromic light (or laser) beams from the same source. </a:t>
            </a:r>
          </a:p>
          <a:p>
            <a:r>
              <a:rPr lang="en-US" altLang="en-US" sz="1800" dirty="0"/>
              <a:t>One is traveling in a fiber clockwise, </a:t>
            </a:r>
            <a:br>
              <a:rPr lang="en-US" altLang="en-US" sz="1800" dirty="0"/>
            </a:br>
            <a:r>
              <a:rPr lang="en-US" altLang="en-US" sz="1800" dirty="0"/>
              <a:t>the other counterclockwise around a cylinder</a:t>
            </a:r>
          </a:p>
          <a:p>
            <a:r>
              <a:rPr lang="en-US" altLang="en-US" sz="1800" dirty="0"/>
              <a:t>Laser beam traveling in direction opposite to the rotation </a:t>
            </a:r>
          </a:p>
          <a:p>
            <a:pPr lvl="1"/>
            <a:r>
              <a:rPr lang="en-US" altLang="en-US" sz="1600" dirty="0"/>
              <a:t>slightly shorter path</a:t>
            </a:r>
          </a:p>
          <a:p>
            <a:pPr lvl="1"/>
            <a:r>
              <a:rPr lang="en-US" altLang="en-US" sz="1600" dirty="0"/>
              <a:t>phase shift of the two beams is proportional to the angular velocity </a:t>
            </a:r>
            <a:r>
              <a:rPr lang="en-US" altLang="en-US" sz="1600" dirty="0">
                <a:latin typeface="Symbol" pitchFamily="18" charset="2"/>
              </a:rPr>
              <a:t>W</a:t>
            </a:r>
            <a:r>
              <a:rPr lang="en-US" altLang="en-US" sz="1600" dirty="0"/>
              <a:t> of the cylinder</a:t>
            </a:r>
          </a:p>
          <a:p>
            <a:pPr lvl="1"/>
            <a:r>
              <a:rPr lang="en-US" altLang="en-US" sz="1600" dirty="0"/>
              <a:t>In order to measure the phase shift, coil consists of as much as 5Km optical fiber</a:t>
            </a:r>
          </a:p>
          <a:p>
            <a:r>
              <a:rPr lang="en-US" altLang="en-US" sz="1800" dirty="0"/>
              <a:t>New solid-state optical gyroscopes based on the same principle are </a:t>
            </a:r>
            <a:r>
              <a:rPr lang="en-US" altLang="en-US" sz="1800" dirty="0" smtClean="0"/>
              <a:t>built </a:t>
            </a:r>
            <a:r>
              <a:rPr lang="en-US" altLang="en-US" sz="1800" dirty="0"/>
              <a:t>using </a:t>
            </a:r>
            <a:r>
              <a:rPr lang="en-US" altLang="en-US" sz="1800" dirty="0" err="1"/>
              <a:t>microfabrication</a:t>
            </a:r>
            <a:r>
              <a:rPr lang="en-US" altLang="en-US" sz="1800" dirty="0"/>
              <a:t> technology.</a:t>
            </a:r>
          </a:p>
        </p:txBody>
      </p:sp>
      <p:pic>
        <p:nvPicPr>
          <p:cNvPr id="58375" name="Picture 29" descr="Optical Gy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614" y="928689"/>
            <a:ext cx="23336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272px-Fibre-optic-interferometer.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952751"/>
            <a:ext cx="2590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p:cNvPicPr>
            <a:picLocks noChangeAspect="1" noChangeArrowheads="1"/>
          </p:cNvPicPr>
          <p:nvPr/>
        </p:nvPicPr>
        <p:blipFill>
          <a:blip r:embed="rId4">
            <a:extLst>
              <a:ext uri="{28A0092B-C50C-407E-A947-70E740481C1C}">
                <a14:useLocalDpi xmlns:a14="http://schemas.microsoft.com/office/drawing/2010/main" val="0"/>
              </a:ext>
            </a:extLst>
          </a:blip>
          <a:srcRect t="27499" r="61967"/>
          <a:stretch>
            <a:fillRect/>
          </a:stretch>
        </p:blipFill>
        <p:spPr bwMode="auto">
          <a:xfrm>
            <a:off x="7210426" y="5272089"/>
            <a:ext cx="1362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83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5119689"/>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9" name="TextBox 11"/>
          <p:cNvSpPr txBox="1">
            <a:spLocks noChangeArrowheads="1"/>
          </p:cNvSpPr>
          <p:nvPr/>
        </p:nvSpPr>
        <p:spPr bwMode="auto">
          <a:xfrm>
            <a:off x="7072314" y="6611938"/>
            <a:ext cx="207168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3-axis optical gyro</a:t>
            </a:r>
            <a:endParaRPr lang="de-CH" altLang="en-US" sz="1000"/>
          </a:p>
        </p:txBody>
      </p:sp>
    </p:spTree>
    <p:extLst>
      <p:ext uri="{BB962C8B-B14F-4D97-AF65-F5344CB8AC3E}">
        <p14:creationId xmlns:p14="http://schemas.microsoft.com/office/powerpoint/2010/main" val="138535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Inertial measurement unit (IMU)</a:t>
            </a:r>
            <a:endParaRPr lang="en-US" dirty="0"/>
          </a:p>
        </p:txBody>
      </p:sp>
      <p:sp>
        <p:nvSpPr>
          <p:cNvPr id="3" name="Content Placeholder 2"/>
          <p:cNvSpPr>
            <a:spLocks noGrp="1"/>
          </p:cNvSpPr>
          <p:nvPr>
            <p:ph idx="1"/>
          </p:nvPr>
        </p:nvSpPr>
        <p:spPr/>
        <p:txBody>
          <a:bodyPr/>
          <a:lstStyle/>
          <a:p>
            <a:r>
              <a:rPr lang="en-US" dirty="0" smtClean="0"/>
              <a:t>A device that uses gyroscopes and accelerometers to estimate the relative positions, and six degrees of velocities </a:t>
            </a:r>
            <a:r>
              <a:rPr lang="en-US" smtClean="0"/>
              <a:t>(translation </a:t>
            </a:r>
            <a:r>
              <a:rPr lang="en-US" dirty="0" smtClean="0"/>
              <a:t>and rotation)</a:t>
            </a:r>
            <a:endParaRPr lang="en-US" dirty="0"/>
          </a:p>
        </p:txBody>
      </p:sp>
    </p:spTree>
    <p:extLst>
      <p:ext uri="{BB962C8B-B14F-4D97-AF65-F5344CB8AC3E}">
        <p14:creationId xmlns:p14="http://schemas.microsoft.com/office/powerpoint/2010/main" val="274153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1321" y="240960"/>
            <a:ext cx="6327775" cy="677108"/>
          </a:xfrm>
          <a:prstGeom prst="rect">
            <a:avLst/>
          </a:prstGeom>
        </p:spPr>
        <p:txBody>
          <a:bodyPr vert="horz" wrap="square" lIns="0" tIns="0" rIns="0" bIns="0" rtlCol="0">
            <a:spAutoFit/>
          </a:bodyPr>
          <a:lstStyle/>
          <a:p>
            <a:pPr marL="12698"/>
            <a:r>
              <a:rPr sz="4400" dirty="0">
                <a:latin typeface="Calibri"/>
                <a:cs typeface="Calibri"/>
              </a:rPr>
              <a:t>S</a:t>
            </a:r>
            <a:r>
              <a:rPr sz="4400" spc="-25" dirty="0">
                <a:latin typeface="Calibri"/>
                <a:cs typeface="Calibri"/>
              </a:rPr>
              <a:t>a</a:t>
            </a:r>
            <a:r>
              <a:rPr sz="4400" spc="-45" dirty="0">
                <a:latin typeface="Calibri"/>
                <a:cs typeface="Calibri"/>
              </a:rPr>
              <a:t>m</a:t>
            </a:r>
            <a:r>
              <a:rPr sz="4400" dirty="0">
                <a:latin typeface="Calibri"/>
                <a:cs typeface="Calibri"/>
              </a:rPr>
              <a:t>pl</a:t>
            </a:r>
            <a:r>
              <a:rPr sz="4400" spc="-25" dirty="0">
                <a:latin typeface="Calibri"/>
                <a:cs typeface="Calibri"/>
              </a:rPr>
              <a:t>e</a:t>
            </a:r>
            <a:r>
              <a:rPr sz="4400" dirty="0">
                <a:latin typeface="Calibri"/>
                <a:cs typeface="Calibri"/>
              </a:rPr>
              <a:t> </a:t>
            </a:r>
            <a:r>
              <a:rPr sz="4400" spc="-5" dirty="0">
                <a:latin typeface="Calibri"/>
                <a:cs typeface="Calibri"/>
              </a:rPr>
              <a:t>o</a:t>
            </a:r>
            <a:r>
              <a:rPr sz="4400" dirty="0">
                <a:latin typeface="Calibri"/>
                <a:cs typeface="Calibri"/>
              </a:rPr>
              <a:t>f </a:t>
            </a:r>
            <a:r>
              <a:rPr sz="4400" spc="-25" dirty="0">
                <a:latin typeface="Calibri"/>
                <a:cs typeface="Calibri"/>
              </a:rPr>
              <a:t>every</a:t>
            </a:r>
            <a:r>
              <a:rPr sz="4400" dirty="0">
                <a:latin typeface="Calibri"/>
                <a:cs typeface="Calibri"/>
              </a:rPr>
              <a:t>d</a:t>
            </a:r>
            <a:r>
              <a:rPr sz="4400" spc="-25" dirty="0">
                <a:latin typeface="Calibri"/>
                <a:cs typeface="Calibri"/>
              </a:rPr>
              <a:t>ay</a:t>
            </a:r>
            <a:r>
              <a:rPr sz="4400" dirty="0">
                <a:latin typeface="Calibri"/>
                <a:cs typeface="Calibri"/>
              </a:rPr>
              <a:t> s</a:t>
            </a:r>
            <a:r>
              <a:rPr sz="4400" spc="-25" dirty="0">
                <a:latin typeface="Calibri"/>
                <a:cs typeface="Calibri"/>
              </a:rPr>
              <a:t>e</a:t>
            </a:r>
            <a:r>
              <a:rPr sz="4400" dirty="0">
                <a:latin typeface="Calibri"/>
                <a:cs typeface="Calibri"/>
              </a:rPr>
              <a:t>ns</a:t>
            </a:r>
            <a:r>
              <a:rPr sz="4400" spc="-5" dirty="0">
                <a:latin typeface="Calibri"/>
                <a:cs typeface="Calibri"/>
              </a:rPr>
              <a:t>o</a:t>
            </a:r>
            <a:r>
              <a:rPr sz="4400" spc="-25" dirty="0">
                <a:latin typeface="Calibri"/>
                <a:cs typeface="Calibri"/>
              </a:rPr>
              <a:t>r</a:t>
            </a:r>
            <a:r>
              <a:rPr sz="4400" dirty="0">
                <a:latin typeface="Calibri"/>
                <a:cs typeface="Calibri"/>
              </a:rPr>
              <a:t>s</a:t>
            </a:r>
            <a:endParaRPr sz="4400">
              <a:latin typeface="Calibri"/>
              <a:cs typeface="Calibri"/>
            </a:endParaRPr>
          </a:p>
        </p:txBody>
      </p:sp>
      <p:sp>
        <p:nvSpPr>
          <p:cNvPr id="3" name="object 3"/>
          <p:cNvSpPr/>
          <p:nvPr/>
        </p:nvSpPr>
        <p:spPr>
          <a:xfrm>
            <a:off x="140951" y="1066800"/>
            <a:ext cx="4126250" cy="21175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24125" y="925196"/>
            <a:ext cx="2227929" cy="167094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90578" y="2596145"/>
            <a:ext cx="2235027" cy="162453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136618" y="3100463"/>
            <a:ext cx="7005320" cy="643766"/>
          </a:xfrm>
          <a:prstGeom prst="rect">
            <a:avLst/>
          </a:prstGeom>
        </p:spPr>
        <p:txBody>
          <a:bodyPr vert="horz" wrap="square" lIns="0" tIns="0" rIns="0" bIns="0" rtlCol="0">
            <a:spAutoFit/>
          </a:bodyPr>
          <a:lstStyle/>
          <a:p>
            <a:pPr marL="12698"/>
            <a:r>
              <a:rPr spc="-15" dirty="0">
                <a:latin typeface="Calibri"/>
                <a:cs typeface="Calibri"/>
                <a:hlinkClick r:id="rId6"/>
              </a:rPr>
              <a:t>www.qual</a:t>
            </a:r>
            <a:r>
              <a:rPr spc="-10" dirty="0">
                <a:latin typeface="Calibri"/>
                <a:cs typeface="Calibri"/>
                <a:hlinkClick r:id="rId6"/>
              </a:rPr>
              <a:t>co</a:t>
            </a:r>
            <a:r>
              <a:rPr spc="-15" dirty="0">
                <a:latin typeface="Calibri"/>
                <a:cs typeface="Calibri"/>
                <a:hlinkClick r:id="rId6"/>
              </a:rPr>
              <a:t>mm.</a:t>
            </a:r>
            <a:r>
              <a:rPr spc="-10" dirty="0">
                <a:latin typeface="Calibri"/>
                <a:cs typeface="Calibri"/>
                <a:hlinkClick r:id="rId6"/>
              </a:rPr>
              <a:t>co</a:t>
            </a:r>
            <a:r>
              <a:rPr spc="-15" dirty="0">
                <a:latin typeface="Calibri"/>
                <a:cs typeface="Calibri"/>
                <a:hlinkClick r:id="rId6"/>
              </a:rPr>
              <a:t>m</a:t>
            </a:r>
            <a:endParaRPr dirty="0">
              <a:latin typeface="Calibri"/>
              <a:cs typeface="Calibri"/>
            </a:endParaRPr>
          </a:p>
          <a:p>
            <a:pPr marR="5079" algn="r">
              <a:spcBef>
                <a:spcPts val="650"/>
              </a:spcBef>
            </a:pPr>
            <a:r>
              <a:rPr dirty="0">
                <a:latin typeface="Calibri"/>
                <a:cs typeface="Calibri"/>
              </a:rPr>
              <a:t>US</a:t>
            </a:r>
          </a:p>
        </p:txBody>
      </p:sp>
      <p:sp>
        <p:nvSpPr>
          <p:cNvPr id="7" name="object 7"/>
          <p:cNvSpPr txBox="1"/>
          <p:nvPr/>
        </p:nvSpPr>
        <p:spPr>
          <a:xfrm>
            <a:off x="638760" y="1436363"/>
            <a:ext cx="5386705" cy="566822"/>
          </a:xfrm>
          <a:prstGeom prst="rect">
            <a:avLst/>
          </a:prstGeom>
        </p:spPr>
        <p:txBody>
          <a:bodyPr vert="horz" wrap="square" lIns="0" tIns="0" rIns="0" bIns="0" rtlCol="0">
            <a:spAutoFit/>
          </a:bodyPr>
          <a:lstStyle/>
          <a:p>
            <a:pPr marL="12698"/>
            <a:r>
              <a:rPr spc="-10" dirty="0">
                <a:latin typeface="Calibri"/>
                <a:cs typeface="Calibri"/>
              </a:rPr>
              <a:t>+GPS</a:t>
            </a:r>
            <a:endParaRPr>
              <a:latin typeface="Calibri"/>
              <a:cs typeface="Calibri"/>
            </a:endParaRPr>
          </a:p>
          <a:p>
            <a:pPr marR="5079" algn="r">
              <a:spcBef>
                <a:spcPts val="60"/>
              </a:spcBef>
            </a:pPr>
            <a:r>
              <a:rPr dirty="0">
                <a:latin typeface="Calibri"/>
                <a:cs typeface="Calibri"/>
              </a:rPr>
              <a:t>C</a:t>
            </a:r>
            <a:r>
              <a:rPr spc="-10" dirty="0">
                <a:latin typeface="Calibri"/>
                <a:cs typeface="Calibri"/>
              </a:rPr>
              <a:t>amera</a:t>
            </a:r>
            <a:endParaRPr>
              <a:latin typeface="Calibri"/>
              <a:cs typeface="Calibri"/>
            </a:endParaRPr>
          </a:p>
        </p:txBody>
      </p:sp>
      <p:sp>
        <p:nvSpPr>
          <p:cNvPr id="8" name="object 8"/>
          <p:cNvSpPr txBox="1"/>
          <p:nvPr/>
        </p:nvSpPr>
        <p:spPr>
          <a:xfrm>
            <a:off x="5390450" y="4985212"/>
            <a:ext cx="568325" cy="276999"/>
          </a:xfrm>
          <a:prstGeom prst="rect">
            <a:avLst/>
          </a:prstGeom>
        </p:spPr>
        <p:txBody>
          <a:bodyPr vert="horz" wrap="square" lIns="0" tIns="0" rIns="0" bIns="0" rtlCol="0">
            <a:spAutoFit/>
          </a:bodyPr>
          <a:lstStyle/>
          <a:p>
            <a:pPr marL="12698"/>
            <a:r>
              <a:rPr dirty="0">
                <a:latin typeface="Calibri"/>
                <a:cs typeface="Calibri"/>
              </a:rPr>
              <a:t>Rad</a:t>
            </a:r>
            <a:r>
              <a:rPr spc="-10" dirty="0">
                <a:latin typeface="Calibri"/>
                <a:cs typeface="Calibri"/>
              </a:rPr>
              <a:t>ar</a:t>
            </a:r>
            <a:endParaRPr>
              <a:latin typeface="Calibri"/>
              <a:cs typeface="Calibri"/>
            </a:endParaRPr>
          </a:p>
        </p:txBody>
      </p:sp>
      <p:sp>
        <p:nvSpPr>
          <p:cNvPr id="9" name="object 9"/>
          <p:cNvSpPr/>
          <p:nvPr/>
        </p:nvSpPr>
        <p:spPr>
          <a:xfrm>
            <a:off x="6124125" y="4220678"/>
            <a:ext cx="2315579" cy="151339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48734" y="3622261"/>
            <a:ext cx="2274913" cy="1279639"/>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1310741" y="4970646"/>
            <a:ext cx="282575" cy="276999"/>
          </a:xfrm>
          <a:prstGeom prst="rect">
            <a:avLst/>
          </a:prstGeom>
        </p:spPr>
        <p:txBody>
          <a:bodyPr vert="horz" wrap="square" lIns="0" tIns="0" rIns="0" bIns="0" rtlCol="0">
            <a:spAutoFit/>
          </a:bodyPr>
          <a:lstStyle/>
          <a:p>
            <a:pPr marL="12698"/>
            <a:r>
              <a:rPr dirty="0">
                <a:latin typeface="Calibri"/>
                <a:cs typeface="Calibri"/>
              </a:rPr>
              <a:t>3D</a:t>
            </a:r>
            <a:endParaRPr>
              <a:latin typeface="Calibri"/>
              <a:cs typeface="Calibri"/>
            </a:endParaRPr>
          </a:p>
        </p:txBody>
      </p:sp>
      <p:sp>
        <p:nvSpPr>
          <p:cNvPr id="12" name="object 12"/>
          <p:cNvSpPr/>
          <p:nvPr/>
        </p:nvSpPr>
        <p:spPr>
          <a:xfrm>
            <a:off x="3252071" y="3489288"/>
            <a:ext cx="1698030" cy="127352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465911" y="4860315"/>
            <a:ext cx="1193286" cy="1193286"/>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p:nvPr/>
        </p:nvSpPr>
        <p:spPr>
          <a:xfrm>
            <a:off x="3737938" y="5506083"/>
            <a:ext cx="325755" cy="276999"/>
          </a:xfrm>
          <a:prstGeom prst="rect">
            <a:avLst/>
          </a:prstGeom>
        </p:spPr>
        <p:txBody>
          <a:bodyPr vert="horz" wrap="square" lIns="0" tIns="0" rIns="0" bIns="0" rtlCol="0">
            <a:spAutoFit/>
          </a:bodyPr>
          <a:lstStyle/>
          <a:p>
            <a:pPr marL="12698"/>
            <a:r>
              <a:rPr spc="-10" dirty="0">
                <a:latin typeface="Calibri"/>
                <a:cs typeface="Calibri"/>
              </a:rPr>
              <a:t>PIR</a:t>
            </a:r>
            <a:endParaRPr dirty="0">
              <a:latin typeface="Calibri"/>
              <a:cs typeface="Calibri"/>
            </a:endParaRPr>
          </a:p>
        </p:txBody>
      </p:sp>
      <p:sp>
        <p:nvSpPr>
          <p:cNvPr id="15" name="object 15"/>
          <p:cNvSpPr txBox="1"/>
          <p:nvPr/>
        </p:nvSpPr>
        <p:spPr>
          <a:xfrm>
            <a:off x="495797" y="6165911"/>
            <a:ext cx="8377555" cy="369332"/>
          </a:xfrm>
          <a:prstGeom prst="rect">
            <a:avLst/>
          </a:prstGeom>
          <a:ln w="25399">
            <a:solidFill>
              <a:srgbClr val="CD665F"/>
            </a:solidFill>
          </a:ln>
        </p:spPr>
        <p:txBody>
          <a:bodyPr vert="horz" wrap="square" lIns="0" tIns="0" rIns="0" bIns="0" rtlCol="0">
            <a:spAutoFit/>
          </a:bodyPr>
          <a:lstStyle/>
          <a:p>
            <a:pPr marL="78731"/>
            <a:r>
              <a:rPr sz="2400" dirty="0">
                <a:latin typeface="Calibri"/>
                <a:cs typeface="Calibri"/>
              </a:rPr>
              <a:t>So f</a:t>
            </a:r>
            <a:r>
              <a:rPr sz="2400" spc="-10" dirty="0">
                <a:latin typeface="Calibri"/>
                <a:cs typeface="Calibri"/>
              </a:rPr>
              <a:t>ar: R</a:t>
            </a:r>
            <a:r>
              <a:rPr sz="2400" spc="-5" dirty="0">
                <a:latin typeface="Calibri"/>
                <a:cs typeface="Calibri"/>
              </a:rPr>
              <a:t>o</a:t>
            </a:r>
            <a:r>
              <a:rPr sz="2400" dirty="0">
                <a:latin typeface="Calibri"/>
                <a:cs typeface="Calibri"/>
              </a:rPr>
              <a:t>b</a:t>
            </a:r>
            <a:r>
              <a:rPr sz="2400" spc="-5" dirty="0">
                <a:latin typeface="Calibri"/>
                <a:cs typeface="Calibri"/>
              </a:rPr>
              <a:t>o</a:t>
            </a:r>
            <a:r>
              <a:rPr lang="en-US" sz="2400" spc="50" dirty="0">
                <a:latin typeface="Calibri"/>
                <a:cs typeface="Calibri"/>
              </a:rPr>
              <a:t>ti</a:t>
            </a:r>
            <a:r>
              <a:rPr sz="2400" spc="-15" dirty="0">
                <a:latin typeface="Calibri"/>
                <a:cs typeface="Calibri"/>
              </a:rPr>
              <a:t>c</a:t>
            </a:r>
            <a:r>
              <a:rPr sz="2400" dirty="0">
                <a:latin typeface="Calibri"/>
                <a:cs typeface="Calibri"/>
              </a:rPr>
              <a:t>s al</a:t>
            </a:r>
            <a:r>
              <a:rPr sz="2400" spc="-25" dirty="0">
                <a:latin typeface="Calibri"/>
                <a:cs typeface="Calibri"/>
              </a:rPr>
              <a:t>w</a:t>
            </a:r>
            <a:r>
              <a:rPr sz="2400" spc="-15" dirty="0">
                <a:latin typeface="Calibri"/>
                <a:cs typeface="Calibri"/>
              </a:rPr>
              <a:t>ay</a:t>
            </a:r>
            <a:r>
              <a:rPr sz="2400" dirty="0">
                <a:latin typeface="Calibri"/>
                <a:cs typeface="Calibri"/>
              </a:rPr>
              <a:t>s b</a:t>
            </a:r>
            <a:r>
              <a:rPr sz="2400" spc="-15" dirty="0">
                <a:latin typeface="Calibri"/>
                <a:cs typeface="Calibri"/>
              </a:rPr>
              <a:t>e</a:t>
            </a:r>
            <a:r>
              <a:rPr sz="2400" dirty="0">
                <a:latin typeface="Calibri"/>
                <a:cs typeface="Calibri"/>
              </a:rPr>
              <a:t>n</a:t>
            </a:r>
            <a:r>
              <a:rPr sz="2400" spc="-15" dirty="0">
                <a:latin typeface="Calibri"/>
                <a:cs typeface="Calibri"/>
              </a:rPr>
              <a:t>e</a:t>
            </a:r>
            <a:r>
              <a:rPr sz="2400" dirty="0">
                <a:latin typeface="Calibri"/>
                <a:cs typeface="Calibri"/>
              </a:rPr>
              <a:t>ﬁts</a:t>
            </a:r>
            <a:r>
              <a:rPr sz="2400" spc="-10" dirty="0">
                <a:latin typeface="Calibri"/>
                <a:cs typeface="Calibri"/>
              </a:rPr>
              <a:t>,</a:t>
            </a:r>
            <a:r>
              <a:rPr sz="2400" dirty="0">
                <a:latin typeface="Calibri"/>
                <a:cs typeface="Calibri"/>
              </a:rPr>
              <a:t> n</a:t>
            </a:r>
            <a:r>
              <a:rPr sz="2400" spc="-15" dirty="0">
                <a:latin typeface="Calibri"/>
                <a:cs typeface="Calibri"/>
              </a:rPr>
              <a:t>ever</a:t>
            </a:r>
            <a:r>
              <a:rPr sz="2400" dirty="0">
                <a:latin typeface="Calibri"/>
                <a:cs typeface="Calibri"/>
              </a:rPr>
              <a:t> d</a:t>
            </a:r>
            <a:r>
              <a:rPr sz="2400" spc="-10" dirty="0">
                <a:latin typeface="Calibri"/>
                <a:cs typeface="Calibri"/>
              </a:rPr>
              <a:t>r</a:t>
            </a:r>
            <a:r>
              <a:rPr sz="2400" dirty="0">
                <a:latin typeface="Calibri"/>
                <a:cs typeface="Calibri"/>
              </a:rPr>
              <a:t>i</a:t>
            </a:r>
            <a:r>
              <a:rPr sz="2400" spc="-15" dirty="0">
                <a:latin typeface="Calibri"/>
                <a:cs typeface="Calibri"/>
              </a:rPr>
              <a:t>ve</a:t>
            </a:r>
            <a:r>
              <a:rPr sz="2400" dirty="0">
                <a:latin typeface="Calibri"/>
                <a:cs typeface="Calibri"/>
              </a:rPr>
              <a:t>s s</a:t>
            </a:r>
            <a:r>
              <a:rPr sz="2400" spc="-15" dirty="0">
                <a:latin typeface="Calibri"/>
                <a:cs typeface="Calibri"/>
              </a:rPr>
              <a:t>e</a:t>
            </a:r>
            <a:r>
              <a:rPr sz="2400" dirty="0">
                <a:latin typeface="Calibri"/>
                <a:cs typeface="Calibri"/>
              </a:rPr>
              <a:t>ns</a:t>
            </a:r>
            <a:r>
              <a:rPr sz="2400" spc="-5" dirty="0">
                <a:latin typeface="Calibri"/>
                <a:cs typeface="Calibri"/>
              </a:rPr>
              <a:t>o</a:t>
            </a:r>
            <a:r>
              <a:rPr sz="2400" spc="-10" dirty="0">
                <a:latin typeface="Calibri"/>
                <a:cs typeface="Calibri"/>
              </a:rPr>
              <a:t>r</a:t>
            </a:r>
            <a:r>
              <a:rPr sz="2400" dirty="0">
                <a:latin typeface="Calibri"/>
                <a:cs typeface="Calibri"/>
              </a:rPr>
              <a:t> d</a:t>
            </a:r>
            <a:r>
              <a:rPr sz="2400" spc="-15" dirty="0">
                <a:latin typeface="Calibri"/>
                <a:cs typeface="Calibri"/>
              </a:rPr>
              <a:t>eve</a:t>
            </a:r>
            <a:r>
              <a:rPr sz="2400" dirty="0">
                <a:latin typeface="Calibri"/>
                <a:cs typeface="Calibri"/>
              </a:rPr>
              <a:t>l</a:t>
            </a:r>
            <a:r>
              <a:rPr sz="2400" spc="-5" dirty="0">
                <a:latin typeface="Calibri"/>
                <a:cs typeface="Calibri"/>
              </a:rPr>
              <a:t>o</a:t>
            </a:r>
            <a:r>
              <a:rPr sz="2400" dirty="0">
                <a:latin typeface="Calibri"/>
                <a:cs typeface="Calibri"/>
              </a:rPr>
              <a:t>p</a:t>
            </a:r>
            <a:r>
              <a:rPr sz="2400" spc="-20" dirty="0">
                <a:latin typeface="Calibri"/>
                <a:cs typeface="Calibri"/>
              </a:rPr>
              <a:t>me</a:t>
            </a:r>
            <a:r>
              <a:rPr sz="2400" dirty="0">
                <a:latin typeface="Calibri"/>
                <a:cs typeface="Calibri"/>
              </a:rPr>
              <a:t>n</a:t>
            </a:r>
            <a:r>
              <a:rPr sz="2400" spc="-10" dirty="0">
                <a:latin typeface="Calibri"/>
                <a:cs typeface="Calibri"/>
              </a:rPr>
              <a:t>t</a:t>
            </a:r>
            <a:endParaRPr sz="2400" dirty="0">
              <a:latin typeface="Calibri"/>
              <a:cs typeface="Calibri"/>
            </a:endParaRPr>
          </a:p>
        </p:txBody>
      </p:sp>
      <p:sp>
        <p:nvSpPr>
          <p:cNvPr id="16" name="TextBox 15"/>
          <p:cNvSpPr txBox="1"/>
          <p:nvPr/>
        </p:nvSpPr>
        <p:spPr>
          <a:xfrm>
            <a:off x="3518357" y="5760083"/>
            <a:ext cx="2332411" cy="369320"/>
          </a:xfrm>
          <a:prstGeom prst="rect">
            <a:avLst/>
          </a:prstGeom>
          <a:noFill/>
        </p:spPr>
        <p:txBody>
          <a:bodyPr wrap="none" lIns="91429" tIns="45714" rIns="91429" bIns="45714" rtlCol="0">
            <a:spAutoFit/>
          </a:bodyPr>
          <a:lstStyle/>
          <a:p>
            <a:r>
              <a:rPr lang="en-US" dirty="0" smtClean="0"/>
              <a:t>Passive Infrared sensor</a:t>
            </a:r>
            <a:endParaRPr lang="en-US" dirty="0"/>
          </a:p>
        </p:txBody>
      </p:sp>
    </p:spTree>
    <p:extLst>
      <p:ext uri="{BB962C8B-B14F-4D97-AF65-F5344CB8AC3E}">
        <p14:creationId xmlns:p14="http://schemas.microsoft.com/office/powerpoint/2010/main" val="330128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37593" rIns="0" bIns="0" rtlCol="0">
            <a:spAutoFit/>
          </a:bodyPr>
          <a:lstStyle/>
          <a:p>
            <a:pPr marL="687728" algn="l"/>
            <a:r>
              <a:rPr lang="en-US" dirty="0" smtClean="0"/>
              <a:t>         </a:t>
            </a:r>
            <a:r>
              <a:rPr dirty="0" smtClean="0"/>
              <a:t>He</a:t>
            </a:r>
            <a:r>
              <a:rPr spc="-18" dirty="0"/>
              <a:t>a</a:t>
            </a:r>
            <a:r>
              <a:rPr spc="-22" dirty="0"/>
              <a:t>d</a:t>
            </a:r>
            <a:r>
              <a:rPr spc="-13" dirty="0"/>
              <a:t>ing</a:t>
            </a:r>
            <a:r>
              <a:rPr spc="-4" dirty="0"/>
              <a:t> </a:t>
            </a:r>
            <a:r>
              <a:rPr dirty="0"/>
              <a:t>Se</a:t>
            </a:r>
            <a:r>
              <a:rPr spc="-18" dirty="0"/>
              <a:t>n</a:t>
            </a:r>
            <a:r>
              <a:rPr dirty="0"/>
              <a:t>sors</a:t>
            </a:r>
          </a:p>
        </p:txBody>
      </p:sp>
      <p:sp>
        <p:nvSpPr>
          <p:cNvPr id="4" name="object 4"/>
          <p:cNvSpPr txBox="1"/>
          <p:nvPr/>
        </p:nvSpPr>
        <p:spPr>
          <a:xfrm>
            <a:off x="1318490" y="2134348"/>
            <a:ext cx="6588414" cy="3154710"/>
          </a:xfrm>
          <a:prstGeom prst="rect">
            <a:avLst/>
          </a:prstGeom>
        </p:spPr>
        <p:txBody>
          <a:bodyPr vert="horz" wrap="square" lIns="0" tIns="0" rIns="0" bIns="0" rtlCol="0">
            <a:spAutoFit/>
          </a:bodyPr>
          <a:lstStyle/>
          <a:p>
            <a:pPr marL="319078" marR="4559" indent="-307682">
              <a:lnSpc>
                <a:spcPct val="101499"/>
              </a:lnSpc>
              <a:buClr>
                <a:srgbClr val="3333CC"/>
              </a:buClr>
              <a:buSzPct val="58333"/>
              <a:buFont typeface="Wingdings"/>
              <a:buChar char=""/>
              <a:tabLst>
                <a:tab pos="319078" algn="l"/>
              </a:tabLst>
            </a:pPr>
            <a:r>
              <a:rPr sz="2200" dirty="0">
                <a:latin typeface="Tahoma"/>
                <a:cs typeface="Tahoma"/>
              </a:rPr>
              <a:t>He</a:t>
            </a:r>
            <a:r>
              <a:rPr sz="2200" spc="-13" dirty="0">
                <a:latin typeface="Tahoma"/>
                <a:cs typeface="Tahoma"/>
              </a:rPr>
              <a:t>ading</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dirty="0">
                <a:latin typeface="Tahoma"/>
                <a:cs typeface="Tahoma"/>
              </a:rPr>
              <a:t>c</a:t>
            </a:r>
            <a:r>
              <a:rPr sz="2200" spc="-13" dirty="0">
                <a:latin typeface="Tahoma"/>
                <a:cs typeface="Tahoma"/>
              </a:rPr>
              <a:t>an</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t>
            </a:r>
            <a:r>
              <a:rPr sz="2200" dirty="0">
                <a:latin typeface="Tahoma"/>
                <a:cs typeface="Tahoma"/>
              </a:rPr>
              <a:t>r</a:t>
            </a:r>
            <a:r>
              <a:rPr sz="2200" spc="-9" dirty="0">
                <a:latin typeface="Tahoma"/>
                <a:cs typeface="Tahoma"/>
              </a:rPr>
              <a:t>i</a:t>
            </a:r>
            <a:r>
              <a:rPr sz="2200" dirty="0">
                <a:latin typeface="Tahoma"/>
                <a:cs typeface="Tahoma"/>
              </a:rPr>
              <a:t>oce</a:t>
            </a:r>
            <a:r>
              <a:rPr sz="2200" spc="-13" dirty="0">
                <a:latin typeface="Tahoma"/>
                <a:cs typeface="Tahoma"/>
              </a:rPr>
              <a:t>p</a:t>
            </a:r>
            <a:r>
              <a:rPr sz="2200" dirty="0">
                <a:latin typeface="Tahoma"/>
                <a:cs typeface="Tahoma"/>
              </a:rPr>
              <a:t>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spc="-13" dirty="0">
                <a:latin typeface="Tahoma"/>
                <a:cs typeface="Tahoma"/>
              </a:rPr>
              <a:t>(g</a:t>
            </a:r>
            <a:r>
              <a:rPr sz="2200" spc="-4" dirty="0">
                <a:latin typeface="Tahoma"/>
                <a:cs typeface="Tahoma"/>
              </a:rPr>
              <a:t>y</a:t>
            </a:r>
            <a:r>
              <a:rPr sz="2200" dirty="0">
                <a:latin typeface="Tahoma"/>
                <a:cs typeface="Tahoma"/>
              </a:rPr>
              <a:t>rosc</a:t>
            </a:r>
            <a:r>
              <a:rPr sz="2200" spc="-13" dirty="0">
                <a:latin typeface="Tahoma"/>
                <a:cs typeface="Tahoma"/>
              </a:rPr>
              <a:t>op</a:t>
            </a:r>
            <a:r>
              <a:rPr sz="2200" dirty="0">
                <a:latin typeface="Tahoma"/>
                <a:cs typeface="Tahoma"/>
              </a:rPr>
              <a:t>e</a:t>
            </a:r>
            <a:r>
              <a:rPr sz="2200" spc="-9" dirty="0">
                <a:latin typeface="Tahoma"/>
                <a:cs typeface="Tahoma"/>
              </a:rPr>
              <a:t>, in</a:t>
            </a:r>
            <a:r>
              <a:rPr sz="2200" dirty="0">
                <a:latin typeface="Tahoma"/>
                <a:cs typeface="Tahoma"/>
              </a:rPr>
              <a:t>c</a:t>
            </a:r>
            <a:r>
              <a:rPr sz="2200" spc="-9" dirty="0">
                <a:latin typeface="Tahoma"/>
                <a:cs typeface="Tahoma"/>
              </a:rPr>
              <a:t>lino</a:t>
            </a:r>
            <a:r>
              <a:rPr sz="2200" spc="-27" dirty="0">
                <a:latin typeface="Tahoma"/>
                <a:cs typeface="Tahoma"/>
              </a:rPr>
              <a:t>m</a:t>
            </a:r>
            <a:r>
              <a:rPr sz="2200" dirty="0">
                <a:latin typeface="Tahoma"/>
                <a:cs typeface="Tahoma"/>
              </a:rPr>
              <a:t>eter</a:t>
            </a:r>
            <a:r>
              <a:rPr sz="2200" spc="-9" dirty="0">
                <a:latin typeface="Tahoma"/>
                <a:cs typeface="Tahoma"/>
              </a:rPr>
              <a:t>)</a:t>
            </a:r>
            <a:r>
              <a:rPr sz="2200" spc="-4" dirty="0">
                <a:latin typeface="Tahoma"/>
                <a:cs typeface="Tahoma"/>
              </a:rPr>
              <a:t> </a:t>
            </a:r>
            <a:r>
              <a:rPr sz="2200" dirty="0">
                <a:latin typeface="Tahoma"/>
                <a:cs typeface="Tahoma"/>
              </a:rPr>
              <a:t>or</a:t>
            </a:r>
            <a:r>
              <a:rPr sz="2200" spc="-4" dirty="0">
                <a:latin typeface="Tahoma"/>
                <a:cs typeface="Tahoma"/>
              </a:rPr>
              <a:t> </a:t>
            </a:r>
            <a:r>
              <a:rPr sz="2200" dirty="0">
                <a:latin typeface="Tahoma"/>
                <a:cs typeface="Tahoma"/>
              </a:rPr>
              <a:t>exteroce</a:t>
            </a:r>
            <a:r>
              <a:rPr sz="2200" spc="-13" dirty="0">
                <a:latin typeface="Tahoma"/>
                <a:cs typeface="Tahoma"/>
              </a:rPr>
              <a:t>p</a:t>
            </a:r>
            <a:r>
              <a:rPr sz="2200" dirty="0">
                <a:latin typeface="Tahoma"/>
                <a:cs typeface="Tahoma"/>
              </a:rPr>
              <a:t>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spc="-9" dirty="0">
                <a:latin typeface="Tahoma"/>
                <a:cs typeface="Tahoma"/>
              </a:rPr>
              <a:t>(</a:t>
            </a:r>
            <a:r>
              <a:rPr sz="2200" dirty="0">
                <a:latin typeface="Tahoma"/>
                <a:cs typeface="Tahoma"/>
              </a:rPr>
              <a:t>c</a:t>
            </a:r>
            <a:r>
              <a:rPr sz="2200" spc="-13" dirty="0">
                <a:latin typeface="Tahoma"/>
                <a:cs typeface="Tahoma"/>
              </a:rPr>
              <a:t>o</a:t>
            </a:r>
            <a:r>
              <a:rPr sz="2200" spc="-27" dirty="0">
                <a:latin typeface="Tahoma"/>
                <a:cs typeface="Tahoma"/>
              </a:rPr>
              <a:t>m</a:t>
            </a:r>
            <a:r>
              <a:rPr sz="2200" spc="-13" dirty="0">
                <a:latin typeface="Tahoma"/>
                <a:cs typeface="Tahoma"/>
              </a:rPr>
              <a:t>pa</a:t>
            </a:r>
            <a:r>
              <a:rPr sz="2200" dirty="0">
                <a:latin typeface="Tahoma"/>
                <a:cs typeface="Tahoma"/>
              </a:rPr>
              <a:t>ss</a:t>
            </a:r>
            <a:r>
              <a:rPr sz="2200" spc="-9" dirty="0">
                <a:latin typeface="Tahoma"/>
                <a:cs typeface="Tahoma"/>
              </a:rPr>
              <a:t>).</a:t>
            </a:r>
            <a:endParaRPr sz="2200" dirty="0">
              <a:latin typeface="Tahoma"/>
              <a:cs typeface="Tahoma"/>
            </a:endParaRPr>
          </a:p>
          <a:p>
            <a:pPr marL="319078" marR="717926" indent="-307682">
              <a:lnSpc>
                <a:spcPts val="2531"/>
              </a:lnSpc>
              <a:spcBef>
                <a:spcPts val="664"/>
              </a:spcBef>
              <a:buClr>
                <a:srgbClr val="3333CC"/>
              </a:buClr>
              <a:buSzPct val="58333"/>
              <a:buFont typeface="Wingdings"/>
              <a:buChar char=""/>
              <a:tabLst>
                <a:tab pos="319078" algn="l"/>
              </a:tabLst>
            </a:pPr>
            <a:r>
              <a:rPr sz="2200" spc="-18" dirty="0">
                <a:latin typeface="Tahoma"/>
                <a:cs typeface="Tahoma"/>
              </a:rPr>
              <a:t>Use</a:t>
            </a:r>
            <a:r>
              <a:rPr sz="2200" spc="-13" dirty="0">
                <a:latin typeface="Tahoma"/>
                <a:cs typeface="Tahoma"/>
              </a:rPr>
              <a:t>d</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d</a:t>
            </a:r>
            <a:r>
              <a:rPr sz="2200" dirty="0">
                <a:latin typeface="Tahoma"/>
                <a:cs typeface="Tahoma"/>
              </a:rPr>
              <a:t>eter</a:t>
            </a:r>
            <a:r>
              <a:rPr sz="2200" spc="-27" dirty="0">
                <a:latin typeface="Tahoma"/>
                <a:cs typeface="Tahoma"/>
              </a:rPr>
              <a:t>m</a:t>
            </a:r>
            <a:r>
              <a:rPr sz="2200" spc="-9" dirty="0">
                <a:latin typeface="Tahoma"/>
                <a:cs typeface="Tahoma"/>
              </a:rPr>
              <a:t>in</a:t>
            </a:r>
            <a:r>
              <a:rPr sz="2200" dirty="0">
                <a:latin typeface="Tahoma"/>
                <a:cs typeface="Tahoma"/>
              </a:rPr>
              <a: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ob</a:t>
            </a:r>
            <a:r>
              <a:rPr sz="2200" dirty="0">
                <a:latin typeface="Tahoma"/>
                <a:cs typeface="Tahoma"/>
              </a:rPr>
              <a:t>ots</a:t>
            </a:r>
            <a:r>
              <a:rPr sz="2200" spc="-4" dirty="0">
                <a:latin typeface="Tahoma"/>
                <a:cs typeface="Tahoma"/>
              </a:rPr>
              <a:t> </a:t>
            </a:r>
            <a:r>
              <a:rPr sz="2200" dirty="0">
                <a:latin typeface="Tahoma"/>
                <a:cs typeface="Tahoma"/>
              </a:rPr>
              <a:t>or</a:t>
            </a:r>
            <a:r>
              <a:rPr sz="2200" spc="-9" dirty="0">
                <a:latin typeface="Tahoma"/>
                <a:cs typeface="Tahoma"/>
              </a:rPr>
              <a:t>i</a:t>
            </a:r>
            <a:r>
              <a:rPr sz="2200" dirty="0">
                <a:latin typeface="Tahoma"/>
                <a:cs typeface="Tahoma"/>
              </a:rPr>
              <a:t>e</a:t>
            </a:r>
            <a:r>
              <a:rPr sz="2200" spc="-13" dirty="0">
                <a:latin typeface="Tahoma"/>
                <a:cs typeface="Tahoma"/>
              </a:rPr>
              <a:t>n</a:t>
            </a:r>
            <a:r>
              <a:rPr sz="2200" dirty="0">
                <a:latin typeface="Tahoma"/>
                <a:cs typeface="Tahoma"/>
              </a:rPr>
              <a:t>t</a:t>
            </a:r>
            <a:r>
              <a:rPr sz="2200" spc="-13" dirty="0">
                <a:latin typeface="Tahoma"/>
                <a:cs typeface="Tahoma"/>
              </a:rPr>
              <a:t>a</a:t>
            </a:r>
            <a:r>
              <a:rPr sz="2200" dirty="0">
                <a:latin typeface="Tahoma"/>
                <a:cs typeface="Tahoma"/>
              </a:rPr>
              <a:t>t</a:t>
            </a:r>
            <a:r>
              <a:rPr sz="2200" spc="-13" dirty="0">
                <a:latin typeface="Tahoma"/>
                <a:cs typeface="Tahoma"/>
              </a:rPr>
              <a:t>ion</a:t>
            </a:r>
            <a:r>
              <a:rPr sz="2200" spc="-4" dirty="0">
                <a:latin typeface="Tahoma"/>
                <a:cs typeface="Tahoma"/>
              </a:rPr>
              <a:t> </a:t>
            </a:r>
            <a:r>
              <a:rPr sz="2200" spc="-13" dirty="0">
                <a:latin typeface="Tahoma"/>
                <a:cs typeface="Tahoma"/>
              </a:rPr>
              <a:t>and</a:t>
            </a:r>
            <a:r>
              <a:rPr sz="2200" spc="-9" dirty="0">
                <a:latin typeface="Tahoma"/>
                <a:cs typeface="Tahoma"/>
              </a:rPr>
              <a:t> in</a:t>
            </a:r>
            <a:r>
              <a:rPr sz="2200" dirty="0">
                <a:latin typeface="Tahoma"/>
                <a:cs typeface="Tahoma"/>
              </a:rPr>
              <a:t>c</a:t>
            </a:r>
            <a:r>
              <a:rPr sz="2200" spc="-9" dirty="0">
                <a:latin typeface="Tahoma"/>
                <a:cs typeface="Tahoma"/>
              </a:rPr>
              <a:t>lina</a:t>
            </a:r>
            <a:r>
              <a:rPr sz="2200" dirty="0">
                <a:latin typeface="Tahoma"/>
                <a:cs typeface="Tahoma"/>
              </a:rPr>
              <a:t>t</a:t>
            </a:r>
            <a:r>
              <a:rPr sz="2200" spc="-9" dirty="0">
                <a:latin typeface="Tahoma"/>
                <a:cs typeface="Tahoma"/>
              </a:rPr>
              <a:t>ion.</a:t>
            </a:r>
            <a:endParaRPr sz="2200" dirty="0">
              <a:latin typeface="Tahoma"/>
              <a:cs typeface="Tahoma"/>
            </a:endParaRPr>
          </a:p>
          <a:p>
            <a:pPr marL="319078" marR="684309" indent="-307682">
              <a:lnSpc>
                <a:spcPct val="99400"/>
              </a:lnSpc>
              <a:spcBef>
                <a:spcPts val="476"/>
              </a:spcBef>
              <a:buClr>
                <a:srgbClr val="3333CC"/>
              </a:buClr>
              <a:buSzPct val="58333"/>
              <a:buFont typeface="Wingdings"/>
              <a:buChar char=""/>
              <a:tabLst>
                <a:tab pos="319078" algn="l"/>
              </a:tabLst>
            </a:pPr>
            <a:r>
              <a:rPr sz="2200" spc="-9" dirty="0">
                <a:latin typeface="Tahoma"/>
                <a:cs typeface="Tahoma"/>
              </a:rPr>
              <a:t>Allow,</a:t>
            </a:r>
            <a:r>
              <a:rPr sz="2200" spc="-4" dirty="0">
                <a:latin typeface="Tahoma"/>
                <a:cs typeface="Tahoma"/>
              </a:rPr>
              <a:t> </a:t>
            </a:r>
            <a:r>
              <a:rPr sz="2200" dirty="0">
                <a:latin typeface="Tahoma"/>
                <a:cs typeface="Tahoma"/>
              </a:rPr>
              <a:t>t</a:t>
            </a:r>
            <a:r>
              <a:rPr sz="2200" spc="-13" dirty="0">
                <a:latin typeface="Tahoma"/>
                <a:cs typeface="Tahoma"/>
              </a:rPr>
              <a:t>og</a:t>
            </a:r>
            <a:r>
              <a:rPr sz="2200" dirty="0">
                <a:latin typeface="Tahoma"/>
                <a:cs typeface="Tahoma"/>
              </a:rPr>
              <a:t>et</a:t>
            </a:r>
            <a:r>
              <a:rPr sz="2200" spc="-13" dirty="0">
                <a:latin typeface="Tahoma"/>
                <a:cs typeface="Tahoma"/>
              </a:rPr>
              <a:t>h</a:t>
            </a:r>
            <a:r>
              <a:rPr sz="2200" dirty="0">
                <a:latin typeface="Tahoma"/>
                <a:cs typeface="Tahoma"/>
              </a:rPr>
              <a:t>er</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an</a:t>
            </a:r>
            <a:r>
              <a:rPr sz="2200" spc="-4" dirty="0">
                <a:latin typeface="Tahoma"/>
                <a:cs typeface="Tahoma"/>
              </a:rPr>
              <a:t> </a:t>
            </a:r>
            <a:r>
              <a:rPr sz="2200" spc="-13" dirty="0">
                <a:latin typeface="Tahoma"/>
                <a:cs typeface="Tahoma"/>
              </a:rPr>
              <a:t>app</a:t>
            </a:r>
            <a:r>
              <a:rPr sz="2200" dirty="0">
                <a:latin typeface="Tahoma"/>
                <a:cs typeface="Tahoma"/>
              </a:rPr>
              <a:t>r</a:t>
            </a:r>
            <a:r>
              <a:rPr sz="2200" spc="-13" dirty="0">
                <a:latin typeface="Tahoma"/>
                <a:cs typeface="Tahoma"/>
              </a:rPr>
              <a:t>op</a:t>
            </a:r>
            <a:r>
              <a:rPr sz="2200" dirty="0">
                <a:latin typeface="Tahoma"/>
                <a:cs typeface="Tahoma"/>
              </a:rPr>
              <a:t>r</a:t>
            </a:r>
            <a:r>
              <a:rPr sz="2200" spc="-9" dirty="0">
                <a:latin typeface="Tahoma"/>
                <a:cs typeface="Tahoma"/>
              </a:rPr>
              <a:t>ia</a:t>
            </a:r>
            <a:r>
              <a:rPr sz="2200" dirty="0">
                <a:latin typeface="Tahoma"/>
                <a:cs typeface="Tahoma"/>
              </a:rPr>
              <a:t>te</a:t>
            </a:r>
            <a:r>
              <a:rPr sz="2200" spc="-4" dirty="0">
                <a:latin typeface="Tahoma"/>
                <a:cs typeface="Tahoma"/>
              </a:rPr>
              <a:t> v</a:t>
            </a:r>
            <a:r>
              <a:rPr sz="2200" dirty="0">
                <a:latin typeface="Tahoma"/>
                <a:cs typeface="Tahoma"/>
              </a:rPr>
              <a:t>e</a:t>
            </a:r>
            <a:r>
              <a:rPr sz="2200" spc="-9" dirty="0">
                <a:latin typeface="Tahoma"/>
                <a:cs typeface="Tahoma"/>
              </a:rPr>
              <a:t>l</a:t>
            </a:r>
            <a:r>
              <a:rPr sz="2200" dirty="0">
                <a:latin typeface="Tahoma"/>
                <a:cs typeface="Tahoma"/>
              </a:rPr>
              <a:t>oc</a:t>
            </a:r>
            <a:r>
              <a:rPr sz="2200" spc="-9" dirty="0">
                <a:latin typeface="Tahoma"/>
                <a:cs typeface="Tahoma"/>
              </a:rPr>
              <a:t>i</a:t>
            </a:r>
            <a:r>
              <a:rPr sz="2200" dirty="0">
                <a:latin typeface="Tahoma"/>
                <a:cs typeface="Tahoma"/>
              </a:rPr>
              <a:t>ty </a:t>
            </a:r>
            <a:r>
              <a:rPr sz="2200" spc="-9" dirty="0">
                <a:latin typeface="Tahoma"/>
                <a:cs typeface="Tahoma"/>
              </a:rPr>
              <a:t>in</a:t>
            </a:r>
            <a:r>
              <a:rPr sz="2200" dirty="0">
                <a:latin typeface="Tahoma"/>
                <a:cs typeface="Tahoma"/>
              </a:rPr>
              <a:t>for</a:t>
            </a:r>
            <a:r>
              <a:rPr sz="2200" spc="-27" dirty="0">
                <a:latin typeface="Tahoma"/>
                <a:cs typeface="Tahoma"/>
              </a:rPr>
              <a:t>m</a:t>
            </a:r>
            <a:r>
              <a:rPr sz="2200" spc="-13" dirty="0">
                <a:latin typeface="Tahoma"/>
                <a:cs typeface="Tahoma"/>
              </a:rPr>
              <a:t>a</a:t>
            </a:r>
            <a:r>
              <a:rPr sz="2200" dirty="0">
                <a:latin typeface="Tahoma"/>
                <a:cs typeface="Tahoma"/>
              </a:rPr>
              <a:t>t</a:t>
            </a:r>
            <a:r>
              <a:rPr sz="2200" spc="-9" dirty="0">
                <a:latin typeface="Tahoma"/>
                <a:cs typeface="Tahoma"/>
              </a:rPr>
              <a:t>ion,</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9" dirty="0">
                <a:latin typeface="Tahoma"/>
                <a:cs typeface="Tahoma"/>
              </a:rPr>
              <a:t>in</a:t>
            </a:r>
            <a:r>
              <a:rPr sz="2200" dirty="0">
                <a:latin typeface="Tahoma"/>
                <a:cs typeface="Tahoma"/>
              </a:rPr>
              <a:t>te</a:t>
            </a:r>
            <a:r>
              <a:rPr sz="2200" spc="-13" dirty="0">
                <a:latin typeface="Tahoma"/>
                <a:cs typeface="Tahoma"/>
              </a:rPr>
              <a:t>g</a:t>
            </a:r>
            <a:r>
              <a:rPr sz="2200" dirty="0">
                <a:latin typeface="Tahoma"/>
                <a:cs typeface="Tahoma"/>
              </a:rPr>
              <a:t>r</a:t>
            </a:r>
            <a:r>
              <a:rPr sz="2200" spc="-13" dirty="0">
                <a:latin typeface="Tahoma"/>
                <a:cs typeface="Tahoma"/>
              </a:rPr>
              <a:t>a</a:t>
            </a:r>
            <a:r>
              <a:rPr sz="2200" dirty="0">
                <a:latin typeface="Tahoma"/>
                <a:cs typeface="Tahoma"/>
              </a:rPr>
              <a:t>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27" dirty="0">
                <a:latin typeface="Tahoma"/>
                <a:cs typeface="Tahoma"/>
              </a:rPr>
              <a:t>m</a:t>
            </a:r>
            <a:r>
              <a:rPr sz="2200" dirty="0">
                <a:latin typeface="Tahoma"/>
                <a:cs typeface="Tahoma"/>
              </a:rPr>
              <a:t>ov</a:t>
            </a:r>
            <a:r>
              <a:rPr sz="2200" spc="-4" dirty="0">
                <a:latin typeface="Tahoma"/>
                <a:cs typeface="Tahoma"/>
              </a:rPr>
              <a:t>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an p</a:t>
            </a:r>
            <a:r>
              <a:rPr sz="2200" dirty="0">
                <a:latin typeface="Tahoma"/>
                <a:cs typeface="Tahoma"/>
              </a:rPr>
              <a:t>os</a:t>
            </a:r>
            <a:r>
              <a:rPr sz="2200" spc="-9" dirty="0">
                <a:latin typeface="Tahoma"/>
                <a:cs typeface="Tahoma"/>
              </a:rPr>
              <a:t>i</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est</a:t>
            </a:r>
            <a:r>
              <a:rPr sz="2200" spc="-9" dirty="0">
                <a:latin typeface="Tahoma"/>
                <a:cs typeface="Tahoma"/>
              </a:rPr>
              <a:t>i</a:t>
            </a:r>
            <a:r>
              <a:rPr sz="2200" spc="-27" dirty="0">
                <a:latin typeface="Tahoma"/>
                <a:cs typeface="Tahoma"/>
              </a:rPr>
              <a:t>m</a:t>
            </a:r>
            <a:r>
              <a:rPr sz="2200" spc="-13" dirty="0">
                <a:latin typeface="Tahoma"/>
                <a:cs typeface="Tahoma"/>
              </a:rPr>
              <a:t>a</a:t>
            </a:r>
            <a:r>
              <a:rPr sz="2200" dirty="0">
                <a:latin typeface="Tahoma"/>
                <a:cs typeface="Tahoma"/>
              </a:rPr>
              <a:t>te</a:t>
            </a:r>
            <a:r>
              <a:rPr sz="2200" spc="-9" dirty="0">
                <a:latin typeface="Tahoma"/>
                <a:cs typeface="Tahoma"/>
              </a:rPr>
              <a:t>.</a:t>
            </a:r>
            <a:endParaRPr sz="2200" dirty="0">
              <a:latin typeface="Tahoma"/>
              <a:cs typeface="Tahoma"/>
            </a:endParaRPr>
          </a:p>
          <a:p>
            <a:pPr marL="678040" lvl="1" indent="-256402">
              <a:spcBef>
                <a:spcPts val="449"/>
              </a:spcBef>
              <a:buClr>
                <a:srgbClr val="FF0000"/>
              </a:buClr>
              <a:buSzPct val="55000"/>
              <a:buFont typeface="Wingdings"/>
              <a:buChar char=""/>
              <a:tabLst>
                <a:tab pos="678040" algn="l"/>
              </a:tabLst>
            </a:pPr>
            <a:r>
              <a:rPr spc="-9" dirty="0">
                <a:latin typeface="Tahoma"/>
                <a:cs typeface="Tahoma"/>
              </a:rPr>
              <a:t>This</a:t>
            </a:r>
            <a:r>
              <a:rPr spc="-4" dirty="0">
                <a:latin typeface="Tahoma"/>
                <a:cs typeface="Tahoma"/>
              </a:rPr>
              <a:t> </a:t>
            </a:r>
            <a:r>
              <a:rPr spc="-13" dirty="0">
                <a:latin typeface="Tahoma"/>
                <a:cs typeface="Tahoma"/>
              </a:rPr>
              <a:t>p</a:t>
            </a:r>
            <a:r>
              <a:rPr dirty="0">
                <a:latin typeface="Tahoma"/>
                <a:cs typeface="Tahoma"/>
              </a:rPr>
              <a:t>roce</a:t>
            </a:r>
            <a:r>
              <a:rPr spc="-13" dirty="0">
                <a:latin typeface="Tahoma"/>
                <a:cs typeface="Tahoma"/>
              </a:rPr>
              <a:t>du</a:t>
            </a:r>
            <a:r>
              <a:rPr dirty="0">
                <a:latin typeface="Tahoma"/>
                <a:cs typeface="Tahoma"/>
              </a:rPr>
              <a:t>re</a:t>
            </a:r>
            <a:r>
              <a:rPr spc="-4" dirty="0">
                <a:latin typeface="Tahoma"/>
                <a:cs typeface="Tahoma"/>
              </a:rPr>
              <a:t> i</a:t>
            </a:r>
            <a:r>
              <a:rPr dirty="0">
                <a:latin typeface="Tahoma"/>
                <a:cs typeface="Tahoma"/>
              </a:rPr>
              <a:t>s</a:t>
            </a:r>
            <a:r>
              <a:rPr spc="-4" dirty="0">
                <a:latin typeface="Tahoma"/>
                <a:cs typeface="Tahoma"/>
              </a:rPr>
              <a:t> </a:t>
            </a:r>
            <a:r>
              <a:rPr dirty="0">
                <a:latin typeface="Tahoma"/>
                <a:cs typeface="Tahoma"/>
              </a:rPr>
              <a:t>c</a:t>
            </a:r>
            <a:r>
              <a:rPr spc="-9" dirty="0">
                <a:latin typeface="Tahoma"/>
                <a:cs typeface="Tahoma"/>
              </a:rPr>
              <a:t>all</a:t>
            </a:r>
            <a:r>
              <a:rPr dirty="0">
                <a:latin typeface="Tahoma"/>
                <a:cs typeface="Tahoma"/>
              </a:rPr>
              <a:t>e</a:t>
            </a:r>
            <a:r>
              <a:rPr spc="-13" dirty="0">
                <a:latin typeface="Tahoma"/>
                <a:cs typeface="Tahoma"/>
              </a:rPr>
              <a:t>d</a:t>
            </a:r>
            <a:r>
              <a:rPr spc="-4" dirty="0">
                <a:latin typeface="Tahoma"/>
                <a:cs typeface="Tahoma"/>
              </a:rPr>
              <a:t> </a:t>
            </a:r>
            <a:r>
              <a:rPr spc="-13" dirty="0">
                <a:latin typeface="Tahoma"/>
                <a:cs typeface="Tahoma"/>
              </a:rPr>
              <a:t>d</a:t>
            </a:r>
            <a:r>
              <a:rPr dirty="0">
                <a:latin typeface="Tahoma"/>
                <a:cs typeface="Tahoma"/>
              </a:rPr>
              <a:t>e</a:t>
            </a:r>
            <a:r>
              <a:rPr spc="-13" dirty="0">
                <a:latin typeface="Tahoma"/>
                <a:cs typeface="Tahoma"/>
              </a:rPr>
              <a:t>ad</a:t>
            </a:r>
            <a:r>
              <a:rPr spc="-4" dirty="0">
                <a:latin typeface="Tahoma"/>
                <a:cs typeface="Tahoma"/>
              </a:rPr>
              <a:t> </a:t>
            </a:r>
            <a:r>
              <a:rPr dirty="0">
                <a:latin typeface="Tahoma"/>
                <a:cs typeface="Tahoma"/>
              </a:rPr>
              <a:t>rec</a:t>
            </a:r>
            <a:r>
              <a:rPr spc="-9" dirty="0">
                <a:latin typeface="Tahoma"/>
                <a:cs typeface="Tahoma"/>
              </a:rPr>
              <a:t>koning</a:t>
            </a:r>
            <a:r>
              <a:rPr spc="-4" dirty="0">
                <a:latin typeface="Tahoma"/>
                <a:cs typeface="Tahoma"/>
              </a:rPr>
              <a:t> </a:t>
            </a:r>
            <a:r>
              <a:rPr spc="-9" dirty="0">
                <a:latin typeface="Tahoma"/>
                <a:cs typeface="Tahoma"/>
              </a:rPr>
              <a:t>(</a:t>
            </a:r>
            <a:r>
              <a:rPr dirty="0">
                <a:latin typeface="Tahoma"/>
                <a:cs typeface="Tahoma"/>
              </a:rPr>
              <a:t>s</a:t>
            </a:r>
            <a:r>
              <a:rPr spc="-9" dirty="0">
                <a:latin typeface="Tahoma"/>
                <a:cs typeface="Tahoma"/>
              </a:rPr>
              <a:t>hip</a:t>
            </a:r>
            <a:r>
              <a:rPr spc="-4" dirty="0">
                <a:latin typeface="Tahoma"/>
                <a:cs typeface="Tahoma"/>
              </a:rPr>
              <a:t> </a:t>
            </a:r>
            <a:r>
              <a:rPr spc="-9" dirty="0">
                <a:latin typeface="Tahoma"/>
                <a:cs typeface="Tahoma"/>
              </a:rPr>
              <a:t>naviga</a:t>
            </a:r>
            <a:r>
              <a:rPr dirty="0">
                <a:latin typeface="Tahoma"/>
                <a:cs typeface="Tahoma"/>
              </a:rPr>
              <a:t>t</a:t>
            </a:r>
            <a:r>
              <a:rPr spc="-9" dirty="0">
                <a:latin typeface="Tahoma"/>
                <a:cs typeface="Tahoma"/>
              </a:rPr>
              <a:t>ion)</a:t>
            </a:r>
            <a:endParaRPr dirty="0">
              <a:latin typeface="Tahoma"/>
              <a:cs typeface="Tahoma"/>
            </a:endParaRPr>
          </a:p>
        </p:txBody>
      </p:sp>
    </p:spTree>
    <p:extLst>
      <p:ext uri="{BB962C8B-B14F-4D97-AF65-F5344CB8AC3E}">
        <p14:creationId xmlns:p14="http://schemas.microsoft.com/office/powerpoint/2010/main" val="1179914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4214814"/>
            <a:ext cx="3098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Rectangle 2"/>
          <p:cNvSpPr>
            <a:spLocks noGrp="1" noChangeArrowheads="1"/>
          </p:cNvSpPr>
          <p:nvPr>
            <p:ph type="title"/>
          </p:nvPr>
        </p:nvSpPr>
        <p:spPr>
          <a:xfrm>
            <a:off x="457200" y="76200"/>
            <a:ext cx="8229600" cy="1143000"/>
          </a:xfrm>
        </p:spPr>
        <p:txBody>
          <a:bodyPr/>
          <a:lstStyle/>
          <a:p>
            <a:r>
              <a:rPr lang="en-US" dirty="0" smtClean="0"/>
              <a:t>Compass</a:t>
            </a:r>
          </a:p>
        </p:txBody>
      </p:sp>
      <p:sp>
        <p:nvSpPr>
          <p:cNvPr id="55302" name="Rectangle 3"/>
          <p:cNvSpPr>
            <a:spLocks noGrp="1" noChangeArrowheads="1"/>
          </p:cNvSpPr>
          <p:nvPr>
            <p:ph type="body" idx="1"/>
          </p:nvPr>
        </p:nvSpPr>
        <p:spPr>
          <a:xfrm>
            <a:off x="533400" y="738782"/>
            <a:ext cx="8443912" cy="4976219"/>
          </a:xfrm>
        </p:spPr>
        <p:txBody>
          <a:bodyPr>
            <a:normAutofit lnSpcReduction="10000"/>
          </a:bodyPr>
          <a:lstStyle/>
          <a:p>
            <a:r>
              <a:rPr lang="en-US" sz="1800" dirty="0"/>
              <a:t>Since over 2000 B.C.</a:t>
            </a:r>
          </a:p>
          <a:p>
            <a:pPr lvl="1"/>
            <a:r>
              <a:rPr lang="en-US" sz="1600" dirty="0"/>
              <a:t>when Chinese suspended a piece of naturally magnetite from a silk thread and used it to guide a chariot over land. </a:t>
            </a:r>
          </a:p>
          <a:p>
            <a:endParaRPr lang="en-US" sz="1800" dirty="0"/>
          </a:p>
          <a:p>
            <a:r>
              <a:rPr lang="en-US" sz="1800" dirty="0"/>
              <a:t>Magnetic field on earth </a:t>
            </a:r>
          </a:p>
          <a:p>
            <a:pPr lvl="1"/>
            <a:r>
              <a:rPr lang="en-US" sz="1600" dirty="0"/>
              <a:t>absolute measure for orientation (even birds use it for migrations (2001 discovery))</a:t>
            </a:r>
          </a:p>
          <a:p>
            <a:endParaRPr lang="en-US" sz="1800" dirty="0"/>
          </a:p>
          <a:p>
            <a:r>
              <a:rPr lang="en-US" sz="1800" dirty="0"/>
              <a:t>Large variety of solutions to measure the earth magnetic field</a:t>
            </a:r>
          </a:p>
          <a:p>
            <a:pPr lvl="1"/>
            <a:r>
              <a:rPr lang="en-US" sz="1600" dirty="0"/>
              <a:t>mechanical magnetic compass</a:t>
            </a:r>
          </a:p>
          <a:p>
            <a:pPr lvl="1"/>
            <a:r>
              <a:rPr lang="en-US" sz="1600" dirty="0"/>
              <a:t>direct measure of the magnetic field (Hall-effect, magneto-resistive sensors)</a:t>
            </a:r>
          </a:p>
          <a:p>
            <a:endParaRPr lang="en-US" sz="1800" dirty="0"/>
          </a:p>
          <a:p>
            <a:r>
              <a:rPr lang="en-US" sz="1800" dirty="0"/>
              <a:t>Major drawback</a:t>
            </a:r>
          </a:p>
          <a:p>
            <a:pPr lvl="1"/>
            <a:r>
              <a:rPr lang="en-US" sz="1600" dirty="0"/>
              <a:t>weakness of the earth field (30 </a:t>
            </a:r>
            <a:r>
              <a:rPr lang="el-GR" sz="1600" dirty="0"/>
              <a:t>μ</a:t>
            </a:r>
            <a:r>
              <a:rPr lang="en-US" sz="1600" dirty="0"/>
              <a:t>Tesla)</a:t>
            </a:r>
          </a:p>
          <a:p>
            <a:pPr lvl="1"/>
            <a:r>
              <a:rPr lang="en-US" sz="1600" dirty="0"/>
              <a:t>easily disturbed by magnetic objects or other sources</a:t>
            </a:r>
          </a:p>
          <a:p>
            <a:pPr lvl="1"/>
            <a:r>
              <a:rPr lang="en-US" sz="1600" dirty="0"/>
              <a:t>bandwidth limitations (0.5 Hz) and susceptible to vibrations</a:t>
            </a:r>
          </a:p>
          <a:p>
            <a:pPr lvl="1"/>
            <a:r>
              <a:rPr lang="en-US" sz="1600" dirty="0"/>
              <a:t>not feasible for indoor environments for absolute orientation</a:t>
            </a:r>
          </a:p>
          <a:p>
            <a:pPr lvl="1"/>
            <a:r>
              <a:rPr lang="en-US" sz="1600" dirty="0"/>
              <a:t>useful indoor (only locally)</a:t>
            </a:r>
          </a:p>
        </p:txBody>
      </p:sp>
      <p:sp>
        <p:nvSpPr>
          <p:cNvPr id="2" name="TextBox 1"/>
          <p:cNvSpPr txBox="1"/>
          <p:nvPr/>
        </p:nvSpPr>
        <p:spPr>
          <a:xfrm>
            <a:off x="152400" y="5934670"/>
            <a:ext cx="6705600" cy="830997"/>
          </a:xfrm>
          <a:prstGeom prst="rect">
            <a:avLst/>
          </a:prstGeom>
          <a:noFill/>
        </p:spPr>
        <p:txBody>
          <a:bodyPr wrap="square" lIns="91429" tIns="45714" rIns="91429" bIns="45714" rtlCol="0">
            <a:spAutoFit/>
          </a:bodyPr>
          <a:lstStyle/>
          <a:p>
            <a:r>
              <a:rPr lang="en-US" sz="1600" dirty="0"/>
              <a:t>Hall effect: semiconductor in in magnetic field. When current is applied to semiconductor across its length, there will be  a voltage difference in the perpendicular direction, depending on the  orientation of the magnetic field.</a:t>
            </a:r>
          </a:p>
        </p:txBody>
      </p:sp>
    </p:spTree>
    <p:extLst>
      <p:ext uri="{BB962C8B-B14F-4D97-AF65-F5344CB8AC3E}">
        <p14:creationId xmlns:p14="http://schemas.microsoft.com/office/powerpoint/2010/main" val="132512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1399" y="304800"/>
            <a:ext cx="7083713" cy="888194"/>
          </a:xfrm>
          <a:prstGeom prst="rect">
            <a:avLst/>
          </a:prstGeom>
        </p:spPr>
        <p:txBody>
          <a:bodyPr vert="horz" wrap="square" lIns="0" tIns="437593" rIns="0" bIns="0" rtlCol="0">
            <a:spAutoFit/>
          </a:bodyPr>
          <a:lstStyle/>
          <a:p>
            <a:pPr marL="687728"/>
            <a:r>
              <a:rPr dirty="0"/>
              <a:t>G</a:t>
            </a:r>
            <a:r>
              <a:rPr spc="-13" dirty="0"/>
              <a:t>lo</a:t>
            </a:r>
            <a:r>
              <a:rPr spc="-22" dirty="0"/>
              <a:t>b</a:t>
            </a:r>
            <a:r>
              <a:rPr spc="-13" dirty="0"/>
              <a:t>al</a:t>
            </a:r>
            <a:r>
              <a:rPr spc="-4" dirty="0"/>
              <a:t> </a:t>
            </a:r>
            <a:r>
              <a:rPr dirty="0"/>
              <a:t>Pos</a:t>
            </a:r>
            <a:r>
              <a:rPr spc="-9" dirty="0"/>
              <a:t>i</a:t>
            </a:r>
            <a:r>
              <a:rPr dirty="0"/>
              <a:t>t</a:t>
            </a:r>
            <a:r>
              <a:rPr spc="-13" dirty="0"/>
              <a:t>ioning</a:t>
            </a:r>
            <a:r>
              <a:rPr spc="-4" dirty="0"/>
              <a:t> </a:t>
            </a:r>
            <a:r>
              <a:rPr dirty="0"/>
              <a:t>S</a:t>
            </a:r>
            <a:r>
              <a:rPr spc="-4" dirty="0"/>
              <a:t>y</a:t>
            </a:r>
            <a:r>
              <a:rPr dirty="0"/>
              <a:t>ste</a:t>
            </a:r>
            <a:r>
              <a:rPr spc="-27" dirty="0"/>
              <a:t>m</a:t>
            </a:r>
            <a:r>
              <a:rPr spc="-4" dirty="0"/>
              <a:t> </a:t>
            </a:r>
            <a:r>
              <a:rPr spc="-13" dirty="0"/>
              <a:t>(</a:t>
            </a:r>
            <a:r>
              <a:rPr dirty="0"/>
              <a:t>GPS</a:t>
            </a:r>
            <a:r>
              <a:rPr spc="-13" dirty="0"/>
              <a:t>)</a:t>
            </a:r>
            <a:r>
              <a:rPr spc="-4" dirty="0"/>
              <a:t> </a:t>
            </a:r>
            <a:r>
              <a:rPr spc="-13" dirty="0"/>
              <a:t>(1)</a:t>
            </a:r>
          </a:p>
        </p:txBody>
      </p:sp>
      <p:sp>
        <p:nvSpPr>
          <p:cNvPr id="4" name="object 4"/>
          <p:cNvSpPr txBox="1"/>
          <p:nvPr/>
        </p:nvSpPr>
        <p:spPr>
          <a:xfrm>
            <a:off x="1457035" y="1479427"/>
            <a:ext cx="6461991" cy="3035703"/>
          </a:xfrm>
          <a:prstGeom prst="rect">
            <a:avLst/>
          </a:prstGeom>
        </p:spPr>
        <p:txBody>
          <a:bodyPr vert="horz" wrap="square" lIns="0" tIns="0" rIns="0" bIns="0" rtlCol="0">
            <a:spAutoFit/>
          </a:bodyPr>
          <a:lstStyle/>
          <a:p>
            <a:pPr marL="262100" indent="-250705" defTabSz="820487">
              <a:buClr>
                <a:srgbClr val="FF0000"/>
              </a:buClr>
              <a:buSzPct val="55000"/>
              <a:buFont typeface="Wingdings"/>
              <a:buChar char=""/>
              <a:tabLst>
                <a:tab pos="267798" algn="l"/>
              </a:tabLst>
            </a:pPr>
            <a:r>
              <a:rPr dirty="0">
                <a:solidFill>
                  <a:prstClr val="black"/>
                </a:solidFill>
                <a:latin typeface="Tahoma"/>
                <a:cs typeface="Tahoma"/>
              </a:rPr>
              <a:t>Deve</a:t>
            </a:r>
            <a:r>
              <a:rPr spc="-9" dirty="0">
                <a:solidFill>
                  <a:prstClr val="black"/>
                </a:solidFill>
                <a:latin typeface="Tahoma"/>
                <a:cs typeface="Tahoma"/>
              </a:rPr>
              <a:t>lope</a:t>
            </a:r>
            <a:r>
              <a:rPr spc="-13" dirty="0">
                <a:solidFill>
                  <a:prstClr val="black"/>
                </a:solidFill>
                <a:latin typeface="Tahoma"/>
                <a:cs typeface="Tahoma"/>
              </a:rPr>
              <a:t>d</a:t>
            </a:r>
            <a:r>
              <a:rPr spc="-4" dirty="0">
                <a:solidFill>
                  <a:prstClr val="black"/>
                </a:solidFill>
                <a:latin typeface="Tahoma"/>
                <a:cs typeface="Tahoma"/>
              </a:rPr>
              <a:t> </a:t>
            </a:r>
            <a:r>
              <a:rPr dirty="0">
                <a:solidFill>
                  <a:prstClr val="black"/>
                </a:solidFill>
                <a:latin typeface="Tahoma"/>
                <a:cs typeface="Tahoma"/>
              </a:rPr>
              <a:t>for</a:t>
            </a:r>
            <a:r>
              <a:rPr spc="-4" dirty="0">
                <a:solidFill>
                  <a:prstClr val="black"/>
                </a:solidFill>
                <a:latin typeface="Tahoma"/>
                <a:cs typeface="Tahoma"/>
              </a:rPr>
              <a:t> </a:t>
            </a:r>
            <a:r>
              <a:rPr spc="-9" dirty="0">
                <a:solidFill>
                  <a:prstClr val="black"/>
                </a:solidFill>
                <a:latin typeface="Tahoma"/>
                <a:cs typeface="Tahoma"/>
              </a:rPr>
              <a:t>mili</a:t>
            </a:r>
            <a:r>
              <a:rPr dirty="0">
                <a:solidFill>
                  <a:prstClr val="black"/>
                </a:solidFill>
                <a:latin typeface="Tahoma"/>
                <a:cs typeface="Tahoma"/>
              </a:rPr>
              <a:t>t</a:t>
            </a:r>
            <a:r>
              <a:rPr spc="-13" dirty="0">
                <a:solidFill>
                  <a:prstClr val="black"/>
                </a:solidFill>
                <a:latin typeface="Tahoma"/>
                <a:cs typeface="Tahoma"/>
              </a:rPr>
              <a:t>a</a:t>
            </a:r>
            <a:r>
              <a:rPr dirty="0">
                <a:solidFill>
                  <a:prstClr val="black"/>
                </a:solidFill>
                <a:latin typeface="Tahoma"/>
                <a:cs typeface="Tahoma"/>
              </a:rPr>
              <a:t>ry</a:t>
            </a:r>
            <a:r>
              <a:rPr spc="-4" dirty="0">
                <a:solidFill>
                  <a:prstClr val="black"/>
                </a:solidFill>
                <a:latin typeface="Tahoma"/>
                <a:cs typeface="Tahoma"/>
              </a:rPr>
              <a:t> </a:t>
            </a:r>
            <a:r>
              <a:rPr spc="-13" dirty="0">
                <a:solidFill>
                  <a:prstClr val="black"/>
                </a:solidFill>
                <a:latin typeface="Tahoma"/>
                <a:cs typeface="Tahoma"/>
              </a:rPr>
              <a:t>u</a:t>
            </a:r>
            <a:r>
              <a:rPr dirty="0">
                <a:solidFill>
                  <a:prstClr val="black"/>
                </a:solidFill>
                <a:latin typeface="Tahoma"/>
                <a:cs typeface="Tahoma"/>
              </a:rPr>
              <a:t>se</a:t>
            </a:r>
          </a:p>
          <a:p>
            <a:pPr marL="267798" indent="-256402" defTabSz="820487">
              <a:spcBef>
                <a:spcPts val="431"/>
              </a:spcBef>
              <a:buClr>
                <a:srgbClr val="FF0000"/>
              </a:buClr>
              <a:buSzPct val="55000"/>
              <a:buFont typeface="Wingdings"/>
              <a:buChar char=""/>
              <a:tabLst>
                <a:tab pos="267798" algn="l"/>
              </a:tabLst>
            </a:pPr>
            <a:r>
              <a:rPr lang="en-US" spc="-4" dirty="0" smtClean="0">
                <a:solidFill>
                  <a:prstClr val="black"/>
                </a:solidFill>
                <a:latin typeface="Tahoma"/>
                <a:cs typeface="Tahoma"/>
              </a:rPr>
              <a:t>In 1995 </a:t>
            </a:r>
            <a:r>
              <a:rPr spc="-4" dirty="0" smtClean="0">
                <a:solidFill>
                  <a:prstClr val="black"/>
                </a:solidFill>
                <a:latin typeface="Tahoma"/>
                <a:cs typeface="Tahoma"/>
              </a:rPr>
              <a:t>i</a:t>
            </a:r>
            <a:r>
              <a:rPr dirty="0" smtClean="0">
                <a:solidFill>
                  <a:prstClr val="black"/>
                </a:solidFill>
                <a:latin typeface="Tahoma"/>
                <a:cs typeface="Tahoma"/>
              </a:rPr>
              <a:t>t</a:t>
            </a:r>
            <a:r>
              <a:rPr spc="-4" dirty="0" smtClean="0">
                <a:solidFill>
                  <a:prstClr val="black"/>
                </a:solidFill>
                <a:latin typeface="Tahoma"/>
                <a:cs typeface="Tahoma"/>
              </a:rPr>
              <a:t> </a:t>
            </a:r>
            <a:r>
              <a:rPr spc="-13" dirty="0">
                <a:solidFill>
                  <a:prstClr val="black"/>
                </a:solidFill>
                <a:latin typeface="Tahoma"/>
                <a:cs typeface="Tahoma"/>
              </a:rPr>
              <a:t>b</a:t>
            </a:r>
            <a:r>
              <a:rPr dirty="0">
                <a:solidFill>
                  <a:prstClr val="black"/>
                </a:solidFill>
                <a:latin typeface="Tahoma"/>
                <a:cs typeface="Tahoma"/>
              </a:rPr>
              <a:t>ec</a:t>
            </a:r>
            <a:r>
              <a:rPr spc="-13" dirty="0">
                <a:solidFill>
                  <a:prstClr val="black"/>
                </a:solidFill>
                <a:latin typeface="Tahoma"/>
                <a:cs typeface="Tahoma"/>
              </a:rPr>
              <a:t>am</a:t>
            </a:r>
            <a:r>
              <a:rPr dirty="0">
                <a:solidFill>
                  <a:prstClr val="black"/>
                </a:solidFill>
                <a:latin typeface="Tahoma"/>
                <a:cs typeface="Tahoma"/>
              </a:rPr>
              <a:t>e</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ccess</a:t>
            </a:r>
            <a:r>
              <a:rPr spc="-9" dirty="0">
                <a:solidFill>
                  <a:prstClr val="black"/>
                </a:solidFill>
                <a:latin typeface="Tahoma"/>
                <a:cs typeface="Tahoma"/>
              </a:rPr>
              <a:t>ibl</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for</a:t>
            </a:r>
            <a:r>
              <a:rPr spc="-4" dirty="0">
                <a:solidFill>
                  <a:prstClr val="black"/>
                </a:solidFill>
                <a:latin typeface="Tahoma"/>
                <a:cs typeface="Tahoma"/>
              </a:rPr>
              <a:t> </a:t>
            </a:r>
            <a:r>
              <a:rPr dirty="0">
                <a:solidFill>
                  <a:prstClr val="black"/>
                </a:solidFill>
                <a:latin typeface="Tahoma"/>
                <a:cs typeface="Tahoma"/>
              </a:rPr>
              <a:t>c</a:t>
            </a:r>
            <a:r>
              <a:rPr spc="-13" dirty="0">
                <a:solidFill>
                  <a:prstClr val="black"/>
                </a:solidFill>
                <a:latin typeface="Tahoma"/>
                <a:cs typeface="Tahoma"/>
              </a:rPr>
              <a:t>omm</a:t>
            </a:r>
            <a:r>
              <a:rPr dirty="0">
                <a:solidFill>
                  <a:prstClr val="black"/>
                </a:solidFill>
                <a:latin typeface="Tahoma"/>
                <a:cs typeface="Tahoma"/>
              </a:rPr>
              <a:t>erc</a:t>
            </a:r>
            <a:r>
              <a:rPr spc="-9" dirty="0">
                <a:solidFill>
                  <a:prstClr val="black"/>
                </a:solidFill>
                <a:latin typeface="Tahoma"/>
                <a:cs typeface="Tahoma"/>
              </a:rPr>
              <a:t>ial</a:t>
            </a:r>
            <a:r>
              <a:rPr spc="-4" dirty="0">
                <a:solidFill>
                  <a:prstClr val="black"/>
                </a:solidFill>
                <a:latin typeface="Tahoma"/>
                <a:cs typeface="Tahoma"/>
              </a:rPr>
              <a:t> </a:t>
            </a:r>
            <a:r>
              <a:rPr spc="-9" dirty="0">
                <a:solidFill>
                  <a:prstClr val="black"/>
                </a:solidFill>
                <a:latin typeface="Tahoma"/>
                <a:cs typeface="Tahoma"/>
              </a:rPr>
              <a:t>appli</a:t>
            </a:r>
            <a:r>
              <a:rPr dirty="0">
                <a:solidFill>
                  <a:prstClr val="black"/>
                </a:solidFill>
                <a:latin typeface="Tahoma"/>
                <a:cs typeface="Tahoma"/>
              </a:rPr>
              <a:t>c</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dirty="0">
                <a:solidFill>
                  <a:prstClr val="black"/>
                </a:solidFill>
                <a:latin typeface="Tahoma"/>
                <a:cs typeface="Tahoma"/>
              </a:rPr>
              <a:t>s</a:t>
            </a:r>
          </a:p>
          <a:p>
            <a:pPr marL="262100" marR="4559" indent="-250705" defTabSz="820487">
              <a:lnSpc>
                <a:spcPct val="100800"/>
              </a:lnSpc>
              <a:spcBef>
                <a:spcPts val="341"/>
              </a:spcBef>
              <a:buClr>
                <a:srgbClr val="FF0000"/>
              </a:buClr>
              <a:buSzPct val="55000"/>
              <a:buFont typeface="Wingdings"/>
              <a:buChar char=""/>
              <a:tabLst>
                <a:tab pos="267798" algn="l"/>
              </a:tabLst>
            </a:pPr>
            <a:r>
              <a:rPr spc="-13" dirty="0">
                <a:solidFill>
                  <a:prstClr val="black"/>
                </a:solidFill>
                <a:latin typeface="Tahoma"/>
                <a:cs typeface="Tahoma"/>
              </a:rPr>
              <a:t>24</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9" dirty="0">
                <a:solidFill>
                  <a:prstClr val="black"/>
                </a:solidFill>
                <a:latin typeface="Tahoma"/>
                <a:cs typeface="Tahoma"/>
              </a:rPr>
              <a:t>(in</a:t>
            </a:r>
            <a:r>
              <a:rPr dirty="0">
                <a:solidFill>
                  <a:prstClr val="black"/>
                </a:solidFill>
                <a:latin typeface="Tahoma"/>
                <a:cs typeface="Tahoma"/>
              </a:rPr>
              <a:t>c</a:t>
            </a:r>
            <a:r>
              <a:rPr spc="-9" dirty="0">
                <a:solidFill>
                  <a:prstClr val="black"/>
                </a:solidFill>
                <a:latin typeface="Tahoma"/>
                <a:cs typeface="Tahoma"/>
              </a:rPr>
              <a:t>luding</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ree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pa</a:t>
            </a:r>
            <a:r>
              <a:rPr dirty="0">
                <a:solidFill>
                  <a:prstClr val="black"/>
                </a:solidFill>
                <a:latin typeface="Tahoma"/>
                <a:cs typeface="Tahoma"/>
              </a:rPr>
              <a:t>res</a:t>
            </a:r>
            <a:r>
              <a:rPr spc="-9" dirty="0">
                <a:solidFill>
                  <a:prstClr val="black"/>
                </a:solidFill>
                <a:latin typeface="Tahoma"/>
                <a:cs typeface="Tahoma"/>
              </a:rPr>
              <a:t>)</a:t>
            </a:r>
            <a:r>
              <a:rPr spc="-4" dirty="0">
                <a:solidFill>
                  <a:prstClr val="black"/>
                </a:solidFill>
                <a:latin typeface="Tahoma"/>
                <a:cs typeface="Tahoma"/>
              </a:rPr>
              <a:t> </a:t>
            </a:r>
            <a:r>
              <a:rPr dirty="0">
                <a:solidFill>
                  <a:prstClr val="black"/>
                </a:solidFill>
                <a:latin typeface="Tahoma"/>
                <a:cs typeface="Tahoma"/>
              </a:rPr>
              <a:t>or</a:t>
            </a:r>
            <a:r>
              <a:rPr spc="-9" dirty="0">
                <a:solidFill>
                  <a:prstClr val="black"/>
                </a:solidFill>
                <a:latin typeface="Tahoma"/>
                <a:cs typeface="Tahoma"/>
              </a:rPr>
              <a:t>bi</a:t>
            </a:r>
            <a:r>
              <a:rPr dirty="0">
                <a:solidFill>
                  <a:prstClr val="black"/>
                </a:solidFill>
                <a:latin typeface="Tahoma"/>
                <a:cs typeface="Tahoma"/>
              </a:rPr>
              <a:t>t</a:t>
            </a:r>
            <a:r>
              <a:rPr spc="-9" dirty="0">
                <a:solidFill>
                  <a:prstClr val="black"/>
                </a:solidFill>
                <a:latin typeface="Tahoma"/>
                <a:cs typeface="Tahoma"/>
              </a:rPr>
              <a:t>ing</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rt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every </a:t>
            </a:r>
            <a:r>
              <a:rPr spc="-13" dirty="0">
                <a:solidFill>
                  <a:prstClr val="black"/>
                </a:solidFill>
                <a:latin typeface="Tahoma"/>
                <a:cs typeface="Tahoma"/>
              </a:rPr>
              <a:t>12</a:t>
            </a:r>
            <a:r>
              <a:rPr spc="-4" dirty="0">
                <a:solidFill>
                  <a:prstClr val="black"/>
                </a:solidFill>
                <a:latin typeface="Tahoma"/>
                <a:cs typeface="Tahoma"/>
              </a:rPr>
              <a:t> </a:t>
            </a:r>
            <a:r>
              <a:rPr spc="-13" dirty="0">
                <a:solidFill>
                  <a:prstClr val="black"/>
                </a:solidFill>
                <a:latin typeface="Tahoma"/>
                <a:cs typeface="Tahoma"/>
              </a:rPr>
              <a:t>hou</a:t>
            </a:r>
            <a:r>
              <a:rPr dirty="0">
                <a:solidFill>
                  <a:prstClr val="black"/>
                </a:solidFill>
                <a:latin typeface="Tahoma"/>
                <a:cs typeface="Tahoma"/>
              </a:rPr>
              <a:t>rs</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t</a:t>
            </a:r>
            <a:r>
              <a:rPr spc="-4" dirty="0">
                <a:solidFill>
                  <a:prstClr val="black"/>
                </a:solidFill>
                <a:latin typeface="Tahoma"/>
                <a:cs typeface="Tahoma"/>
              </a:rPr>
              <a:t> </a:t>
            </a:r>
            <a:r>
              <a:rPr spc="-13" dirty="0">
                <a:solidFill>
                  <a:prstClr val="black"/>
                </a:solidFill>
                <a:latin typeface="Tahoma"/>
                <a:cs typeface="Tahoma"/>
              </a:rPr>
              <a:t>a</a:t>
            </a:r>
            <a:r>
              <a:rPr spc="-4" dirty="0">
                <a:solidFill>
                  <a:prstClr val="black"/>
                </a:solidFill>
                <a:latin typeface="Tahoma"/>
                <a:cs typeface="Tahoma"/>
              </a:rPr>
              <a:t> </a:t>
            </a:r>
            <a:r>
              <a:rPr spc="-13" dirty="0">
                <a:solidFill>
                  <a:prstClr val="black"/>
                </a:solidFill>
                <a:latin typeface="Tahoma"/>
                <a:cs typeface="Tahoma"/>
              </a:rPr>
              <a:t>h</a:t>
            </a:r>
            <a:r>
              <a:rPr dirty="0">
                <a:solidFill>
                  <a:prstClr val="black"/>
                </a:solidFill>
                <a:latin typeface="Tahoma"/>
                <a:cs typeface="Tahoma"/>
              </a:rPr>
              <a:t>e</a:t>
            </a:r>
            <a:r>
              <a:rPr spc="-9" dirty="0">
                <a:solidFill>
                  <a:prstClr val="black"/>
                </a:solidFill>
                <a:latin typeface="Tahoma"/>
                <a:cs typeface="Tahoma"/>
              </a:rPr>
              <a:t>igh</a:t>
            </a:r>
            <a:r>
              <a:rPr dirty="0">
                <a:solidFill>
                  <a:prstClr val="black"/>
                </a:solidFill>
                <a:latin typeface="Tahoma"/>
                <a:cs typeface="Tahoma"/>
              </a:rPr>
              <a:t>t</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spc="-13" dirty="0">
                <a:solidFill>
                  <a:prstClr val="black"/>
                </a:solidFill>
                <a:latin typeface="Tahoma"/>
                <a:cs typeface="Tahoma"/>
              </a:rPr>
              <a:t>20.190</a:t>
            </a:r>
            <a:r>
              <a:rPr spc="-4" dirty="0">
                <a:solidFill>
                  <a:prstClr val="black"/>
                </a:solidFill>
                <a:latin typeface="Tahoma"/>
                <a:cs typeface="Tahoma"/>
              </a:rPr>
              <a:t> </a:t>
            </a:r>
            <a:r>
              <a:rPr spc="-13" dirty="0" smtClean="0">
                <a:solidFill>
                  <a:prstClr val="black"/>
                </a:solidFill>
                <a:latin typeface="Tahoma"/>
                <a:cs typeface="Tahoma"/>
              </a:rPr>
              <a:t>km</a:t>
            </a:r>
            <a:r>
              <a:rPr lang="en-US" spc="-13" dirty="0" smtClean="0">
                <a:solidFill>
                  <a:prstClr val="black"/>
                </a:solidFill>
                <a:latin typeface="Tahoma"/>
                <a:cs typeface="Tahoma"/>
              </a:rPr>
              <a:t> (since 2008: 32 satellites)</a:t>
            </a:r>
            <a:endParaRPr dirty="0">
              <a:solidFill>
                <a:prstClr val="black"/>
              </a:solidFill>
              <a:latin typeface="Tahoma"/>
              <a:cs typeface="Tahoma"/>
            </a:endParaRPr>
          </a:p>
          <a:p>
            <a:pPr marL="262100" marR="251844" indent="-250705" defTabSz="820487">
              <a:lnSpc>
                <a:spcPct val="100800"/>
              </a:lnSpc>
              <a:spcBef>
                <a:spcPts val="412"/>
              </a:spcBef>
              <a:buClr>
                <a:srgbClr val="FF0000"/>
              </a:buClr>
              <a:buSzPct val="55000"/>
              <a:buFont typeface="Wingdings"/>
              <a:buChar char=""/>
              <a:tabLst>
                <a:tab pos="267798" algn="l"/>
              </a:tabLst>
            </a:pPr>
            <a:r>
              <a:rPr dirty="0">
                <a:solidFill>
                  <a:prstClr val="black"/>
                </a:solidFill>
                <a:latin typeface="Tahoma"/>
                <a:cs typeface="Tahoma"/>
              </a:rPr>
              <a:t>F</a:t>
            </a:r>
            <a:r>
              <a:rPr spc="-13" dirty="0">
                <a:solidFill>
                  <a:prstClr val="black"/>
                </a:solidFill>
                <a:latin typeface="Tahoma"/>
                <a:cs typeface="Tahoma"/>
              </a:rPr>
              <a:t>our</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re</a:t>
            </a:r>
            <a:r>
              <a:rPr spc="-4" dirty="0">
                <a:solidFill>
                  <a:prstClr val="black"/>
                </a:solidFill>
                <a:latin typeface="Tahoma"/>
                <a:cs typeface="Tahoma"/>
              </a:rPr>
              <a:t> l</a:t>
            </a:r>
            <a:r>
              <a:rPr dirty="0">
                <a:solidFill>
                  <a:prstClr val="black"/>
                </a:solidFill>
                <a:latin typeface="Tahoma"/>
                <a:cs typeface="Tahoma"/>
              </a:rPr>
              <a:t>oc</a:t>
            </a:r>
            <a:r>
              <a:rPr spc="-13" dirty="0">
                <a:solidFill>
                  <a:prstClr val="black"/>
                </a:solidFill>
                <a:latin typeface="Tahoma"/>
                <a:cs typeface="Tahoma"/>
              </a:rPr>
              <a:t>a</a:t>
            </a:r>
            <a:r>
              <a:rPr dirty="0">
                <a:solidFill>
                  <a:prstClr val="black"/>
                </a:solidFill>
                <a:latin typeface="Tahoma"/>
                <a:cs typeface="Tahoma"/>
              </a:rPr>
              <a:t>te</a:t>
            </a:r>
            <a:r>
              <a:rPr spc="-13" dirty="0">
                <a:solidFill>
                  <a:prstClr val="black"/>
                </a:solidFill>
                <a:latin typeface="Tahoma"/>
                <a:cs typeface="Tahoma"/>
              </a:rPr>
              <a:t>d</a:t>
            </a:r>
            <a:r>
              <a:rPr spc="-4" dirty="0">
                <a:solidFill>
                  <a:prstClr val="black"/>
                </a:solidFill>
                <a:latin typeface="Tahoma"/>
                <a:cs typeface="Tahoma"/>
              </a:rPr>
              <a:t> </a:t>
            </a:r>
            <a:r>
              <a:rPr spc="-9" dirty="0">
                <a:solidFill>
                  <a:prstClr val="black"/>
                </a:solidFill>
                <a:latin typeface="Tahoma"/>
                <a:cs typeface="Tahoma"/>
              </a:rPr>
              <a:t>in</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c</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s</a:t>
            </a:r>
            <a:r>
              <a:rPr spc="-4" dirty="0">
                <a:solidFill>
                  <a:prstClr val="black"/>
                </a:solidFill>
                <a:latin typeface="Tahoma"/>
                <a:cs typeface="Tahoma"/>
              </a:rPr>
              <a:t>i</a:t>
            </a:r>
            <a:r>
              <a:rPr dirty="0">
                <a:solidFill>
                  <a:prstClr val="black"/>
                </a:solidFill>
                <a:latin typeface="Tahoma"/>
                <a:cs typeface="Tahoma"/>
              </a:rPr>
              <a:t>x</a:t>
            </a:r>
            <a:r>
              <a:rPr spc="-4" dirty="0">
                <a:solidFill>
                  <a:prstClr val="black"/>
                </a:solidFill>
                <a:latin typeface="Tahoma"/>
                <a:cs typeface="Tahoma"/>
              </a:rPr>
              <a:t> </a:t>
            </a:r>
            <a:r>
              <a:rPr spc="-9" dirty="0">
                <a:solidFill>
                  <a:prstClr val="black"/>
                </a:solidFill>
                <a:latin typeface="Tahoma"/>
                <a:cs typeface="Tahoma"/>
              </a:rPr>
              <a:t>plan</a:t>
            </a:r>
            <a:r>
              <a:rPr dirty="0">
                <a:solidFill>
                  <a:prstClr val="black"/>
                </a:solidFill>
                <a:latin typeface="Tahoma"/>
                <a:cs typeface="Tahoma"/>
              </a:rPr>
              <a:t>es</a:t>
            </a:r>
            <a:r>
              <a:rPr spc="-4" dirty="0">
                <a:solidFill>
                  <a:prstClr val="black"/>
                </a:solidFill>
                <a:latin typeface="Tahoma"/>
                <a:cs typeface="Tahoma"/>
              </a:rPr>
              <a:t> </a:t>
            </a:r>
            <a:r>
              <a:rPr spc="-9" dirty="0">
                <a:solidFill>
                  <a:prstClr val="black"/>
                </a:solidFill>
                <a:latin typeface="Tahoma"/>
                <a:cs typeface="Tahoma"/>
              </a:rPr>
              <a:t>in</a:t>
            </a:r>
            <a:r>
              <a:rPr dirty="0">
                <a:solidFill>
                  <a:prstClr val="black"/>
                </a:solidFill>
                <a:latin typeface="Tahoma"/>
                <a:cs typeface="Tahoma"/>
              </a:rPr>
              <a:t>c</a:t>
            </a:r>
            <a:r>
              <a:rPr spc="-9" dirty="0">
                <a:solidFill>
                  <a:prstClr val="black"/>
                </a:solidFill>
                <a:latin typeface="Tahoma"/>
                <a:cs typeface="Tahoma"/>
              </a:rPr>
              <a:t>lin</a:t>
            </a:r>
            <a:r>
              <a:rPr dirty="0">
                <a:solidFill>
                  <a:prstClr val="black"/>
                </a:solidFill>
                <a:latin typeface="Tahoma"/>
                <a:cs typeface="Tahoma"/>
              </a:rPr>
              <a:t>e</a:t>
            </a:r>
            <a:r>
              <a:rPr spc="-13" dirty="0">
                <a:solidFill>
                  <a:prstClr val="black"/>
                </a:solidFill>
                <a:latin typeface="Tahoma"/>
                <a:cs typeface="Tahoma"/>
              </a:rPr>
              <a:t>d</a:t>
            </a:r>
            <a:r>
              <a:rPr spc="-4" dirty="0">
                <a:solidFill>
                  <a:prstClr val="black"/>
                </a:solidFill>
                <a:latin typeface="Tahoma"/>
                <a:cs typeface="Tahoma"/>
              </a:rPr>
              <a:t> </a:t>
            </a:r>
            <a:r>
              <a:rPr spc="-13" dirty="0">
                <a:solidFill>
                  <a:prstClr val="black"/>
                </a:solidFill>
                <a:latin typeface="Tahoma"/>
                <a:cs typeface="Tahoma"/>
              </a:rPr>
              <a:t>55</a:t>
            </a:r>
            <a:r>
              <a:rPr spc="-9" dirty="0">
                <a:solidFill>
                  <a:prstClr val="black"/>
                </a:solidFill>
                <a:latin typeface="Tahoma"/>
                <a:cs typeface="Tahoma"/>
              </a:rPr>
              <a:t> d</a:t>
            </a:r>
            <a:r>
              <a:rPr dirty="0">
                <a:solidFill>
                  <a:prstClr val="black"/>
                </a:solidFill>
                <a:latin typeface="Tahoma"/>
                <a:cs typeface="Tahoma"/>
              </a:rPr>
              <a:t>e</a:t>
            </a:r>
            <a:r>
              <a:rPr spc="-13" dirty="0">
                <a:solidFill>
                  <a:prstClr val="black"/>
                </a:solidFill>
                <a:latin typeface="Tahoma"/>
                <a:cs typeface="Tahoma"/>
              </a:rPr>
              <a:t>g</a:t>
            </a:r>
            <a:r>
              <a:rPr dirty="0">
                <a:solidFill>
                  <a:prstClr val="black"/>
                </a:solidFill>
                <a:latin typeface="Tahoma"/>
                <a:cs typeface="Tahoma"/>
              </a:rPr>
              <a:t>rees</a:t>
            </a:r>
            <a:r>
              <a:rPr spc="-4" dirty="0">
                <a:solidFill>
                  <a:prstClr val="black"/>
                </a:solidFill>
                <a:latin typeface="Tahoma"/>
                <a:cs typeface="Tahoma"/>
              </a:rPr>
              <a:t> </a:t>
            </a:r>
            <a:r>
              <a:rPr dirty="0">
                <a:solidFill>
                  <a:prstClr val="black"/>
                </a:solidFill>
                <a:latin typeface="Tahoma"/>
                <a:cs typeface="Tahoma"/>
              </a:rPr>
              <a:t>w</a:t>
            </a:r>
            <a:r>
              <a:rPr spc="-4" dirty="0">
                <a:solidFill>
                  <a:prstClr val="black"/>
                </a:solidFill>
                <a:latin typeface="Tahoma"/>
                <a:cs typeface="Tahoma"/>
              </a:rPr>
              <a:t>i</a:t>
            </a:r>
            <a:r>
              <a:rPr dirty="0">
                <a:solidFill>
                  <a:prstClr val="black"/>
                </a:solidFill>
                <a:latin typeface="Tahoma"/>
                <a:cs typeface="Tahoma"/>
              </a:rPr>
              <a:t>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res</a:t>
            </a:r>
            <a:r>
              <a:rPr spc="-13" dirty="0">
                <a:solidFill>
                  <a:prstClr val="black"/>
                </a:solidFill>
                <a:latin typeface="Tahoma"/>
                <a:cs typeface="Tahoma"/>
              </a:rPr>
              <a:t>p</a:t>
            </a:r>
            <a:r>
              <a:rPr dirty="0">
                <a:solidFill>
                  <a:prstClr val="black"/>
                </a:solidFill>
                <a:latin typeface="Tahoma"/>
                <a:cs typeface="Tahoma"/>
              </a:rPr>
              <a:t>ect</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o</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spc="-9" dirty="0">
                <a:solidFill>
                  <a:prstClr val="black"/>
                </a:solidFill>
                <a:latin typeface="Tahoma"/>
                <a:cs typeface="Tahoma"/>
              </a:rPr>
              <a:t>plan</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rt</a:t>
            </a:r>
            <a:r>
              <a:rPr spc="-18" dirty="0">
                <a:solidFill>
                  <a:prstClr val="black"/>
                </a:solidFill>
                <a:latin typeface="Tahoma"/>
                <a:cs typeface="Tahoma"/>
              </a:rPr>
              <a:t>h</a:t>
            </a:r>
            <a:r>
              <a:rPr dirty="0">
                <a:solidFill>
                  <a:prstClr val="black"/>
                </a:solidFill>
                <a:latin typeface="MS PGothic"/>
                <a:cs typeface="MS PGothic"/>
              </a:rPr>
              <a:t>’</a:t>
            </a:r>
            <a:r>
              <a:rPr dirty="0">
                <a:solidFill>
                  <a:prstClr val="black"/>
                </a:solidFill>
                <a:latin typeface="Tahoma"/>
                <a:cs typeface="Tahoma"/>
              </a:rPr>
              <a:t>s</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qua</a:t>
            </a:r>
            <a:r>
              <a:rPr dirty="0">
                <a:solidFill>
                  <a:prstClr val="black"/>
                </a:solidFill>
                <a:latin typeface="Tahoma"/>
                <a:cs typeface="Tahoma"/>
              </a:rPr>
              <a:t>tors</a:t>
            </a:r>
          </a:p>
          <a:p>
            <a:pPr marL="262100" marR="221645" indent="-250705" defTabSz="820487">
              <a:lnSpc>
                <a:spcPct val="100800"/>
              </a:lnSpc>
              <a:spcBef>
                <a:spcPts val="412"/>
              </a:spcBef>
              <a:buClr>
                <a:srgbClr val="FF0000"/>
              </a:buClr>
              <a:buSzPct val="55000"/>
              <a:buFont typeface="Wingdings"/>
              <a:buChar char=""/>
              <a:tabLst>
                <a:tab pos="267798" algn="l"/>
              </a:tabLst>
            </a:pPr>
            <a:r>
              <a:rPr spc="-9" dirty="0">
                <a:solidFill>
                  <a:prstClr val="black"/>
                </a:solidFill>
                <a:latin typeface="Tahoma"/>
                <a:cs typeface="Tahoma"/>
              </a:rPr>
              <a:t>Loc</a:t>
            </a:r>
            <a:r>
              <a:rPr spc="-13" dirty="0">
                <a:solidFill>
                  <a:prstClr val="black"/>
                </a:solidFill>
                <a:latin typeface="Tahoma"/>
                <a:cs typeface="Tahoma"/>
              </a:rPr>
              <a:t>at</a:t>
            </a:r>
            <a:r>
              <a:rPr spc="-9" dirty="0">
                <a:solidFill>
                  <a:prstClr val="black"/>
                </a:solidFill>
                <a:latin typeface="Tahoma"/>
                <a:cs typeface="Tahoma"/>
              </a:rPr>
              <a:t>ion</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spc="-13" dirty="0">
                <a:solidFill>
                  <a:prstClr val="black"/>
                </a:solidFill>
                <a:latin typeface="Tahoma"/>
                <a:cs typeface="Tahoma"/>
              </a:rPr>
              <a:t>an</a:t>
            </a:r>
            <a:r>
              <a:rPr dirty="0">
                <a:solidFill>
                  <a:prstClr val="black"/>
                </a:solidFill>
                <a:latin typeface="Tahoma"/>
                <a:cs typeface="Tahoma"/>
              </a:rPr>
              <a:t>y</a:t>
            </a:r>
            <a:r>
              <a:rPr spc="-4" dirty="0">
                <a:solidFill>
                  <a:prstClr val="black"/>
                </a:solidFill>
                <a:latin typeface="Tahoma"/>
                <a:cs typeface="Tahoma"/>
              </a:rPr>
              <a:t> </a:t>
            </a:r>
            <a:r>
              <a:rPr dirty="0">
                <a:solidFill>
                  <a:prstClr val="black"/>
                </a:solidFill>
                <a:latin typeface="Tahoma"/>
                <a:cs typeface="Tahoma"/>
              </a:rPr>
              <a:t>GPS</a:t>
            </a:r>
            <a:r>
              <a:rPr spc="-4" dirty="0">
                <a:solidFill>
                  <a:prstClr val="black"/>
                </a:solidFill>
                <a:latin typeface="Tahoma"/>
                <a:cs typeface="Tahoma"/>
              </a:rPr>
              <a:t> </a:t>
            </a:r>
            <a:r>
              <a:rPr dirty="0">
                <a:solidFill>
                  <a:prstClr val="black"/>
                </a:solidFill>
                <a:latin typeface="Tahoma"/>
                <a:cs typeface="Tahoma"/>
              </a:rPr>
              <a:t>rece</a:t>
            </a:r>
            <a:r>
              <a:rPr spc="-4" dirty="0">
                <a:solidFill>
                  <a:prstClr val="black"/>
                </a:solidFill>
                <a:latin typeface="Tahoma"/>
                <a:cs typeface="Tahoma"/>
              </a:rPr>
              <a:t>i</a:t>
            </a:r>
            <a:r>
              <a:rPr dirty="0">
                <a:solidFill>
                  <a:prstClr val="black"/>
                </a:solidFill>
                <a:latin typeface="Tahoma"/>
                <a:cs typeface="Tahoma"/>
              </a:rPr>
              <a:t>ver</a:t>
            </a:r>
            <a:r>
              <a:rPr spc="-4" dirty="0">
                <a:solidFill>
                  <a:prstClr val="black"/>
                </a:solidFill>
                <a:latin typeface="Tahoma"/>
                <a:cs typeface="Tahoma"/>
              </a:rPr>
              <a:t> i</a:t>
            </a:r>
            <a:r>
              <a:rPr dirty="0">
                <a:solidFill>
                  <a:prstClr val="black"/>
                </a:solidFill>
                <a:latin typeface="Tahoma"/>
                <a:cs typeface="Tahoma"/>
              </a:rPr>
              <a:t>s</a:t>
            </a:r>
            <a:r>
              <a:rPr spc="-4" dirty="0">
                <a:solidFill>
                  <a:prstClr val="black"/>
                </a:solidFill>
                <a:latin typeface="Tahoma"/>
                <a:cs typeface="Tahoma"/>
              </a:rPr>
              <a:t> </a:t>
            </a:r>
            <a:r>
              <a:rPr spc="-13" dirty="0">
                <a:solidFill>
                  <a:prstClr val="black"/>
                </a:solidFill>
                <a:latin typeface="Tahoma"/>
                <a:cs typeface="Tahoma"/>
              </a:rPr>
              <a:t>d</a:t>
            </a:r>
            <a:r>
              <a:rPr dirty="0">
                <a:solidFill>
                  <a:prstClr val="black"/>
                </a:solidFill>
                <a:latin typeface="Tahoma"/>
                <a:cs typeface="Tahoma"/>
              </a:rPr>
              <a:t>eter</a:t>
            </a:r>
            <a:r>
              <a:rPr spc="-13" dirty="0">
                <a:solidFill>
                  <a:prstClr val="black"/>
                </a:solidFill>
                <a:latin typeface="Tahoma"/>
                <a:cs typeface="Tahoma"/>
              </a:rPr>
              <a:t>min</a:t>
            </a:r>
            <a:r>
              <a:rPr dirty="0">
                <a:solidFill>
                  <a:prstClr val="black"/>
                </a:solidFill>
                <a:latin typeface="Tahoma"/>
                <a:cs typeface="Tahoma"/>
              </a:rPr>
              <a:t>e</a:t>
            </a:r>
            <a:r>
              <a:rPr spc="-13" dirty="0">
                <a:solidFill>
                  <a:prstClr val="black"/>
                </a:solidFill>
                <a:latin typeface="Tahoma"/>
                <a:cs typeface="Tahoma"/>
              </a:rPr>
              <a:t>d</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r</a:t>
            </a:r>
            <a:r>
              <a:rPr spc="-13" dirty="0">
                <a:solidFill>
                  <a:prstClr val="black"/>
                </a:solidFill>
                <a:latin typeface="Tahoma"/>
                <a:cs typeface="Tahoma"/>
              </a:rPr>
              <a:t>ough</a:t>
            </a:r>
            <a:r>
              <a:rPr spc="-4" dirty="0">
                <a:solidFill>
                  <a:prstClr val="black"/>
                </a:solidFill>
                <a:latin typeface="Tahoma"/>
                <a:cs typeface="Tahoma"/>
              </a:rPr>
              <a:t> </a:t>
            </a:r>
            <a:r>
              <a:rPr spc="-13" dirty="0">
                <a:solidFill>
                  <a:prstClr val="black"/>
                </a:solidFill>
                <a:latin typeface="Tahoma"/>
                <a:cs typeface="Tahoma"/>
              </a:rPr>
              <a:t>a</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 of</a:t>
            </a:r>
            <a:r>
              <a:rPr spc="-4" dirty="0">
                <a:solidFill>
                  <a:prstClr val="black"/>
                </a:solidFill>
                <a:latin typeface="Tahoma"/>
                <a:cs typeface="Tahoma"/>
              </a:rPr>
              <a:t> </a:t>
            </a:r>
            <a:r>
              <a:rPr dirty="0">
                <a:solidFill>
                  <a:prstClr val="black"/>
                </a:solidFill>
                <a:latin typeface="Tahoma"/>
                <a:cs typeface="Tahoma"/>
              </a:rPr>
              <a:t>f</a:t>
            </a:r>
            <a:r>
              <a:rPr spc="-9" dirty="0">
                <a:solidFill>
                  <a:prstClr val="black"/>
                </a:solidFill>
                <a:latin typeface="Tahoma"/>
                <a:cs typeface="Tahoma"/>
              </a:rPr>
              <a:t>ligh</a:t>
            </a:r>
            <a:r>
              <a:rPr dirty="0">
                <a:solidFill>
                  <a:prstClr val="black"/>
                </a:solidFill>
                <a:latin typeface="Tahoma"/>
                <a:cs typeface="Tahoma"/>
              </a:rPr>
              <a:t>t</a:t>
            </a:r>
            <a:r>
              <a:rPr spc="-4" dirty="0">
                <a:solidFill>
                  <a:prstClr val="black"/>
                </a:solidFill>
                <a:latin typeface="Tahoma"/>
                <a:cs typeface="Tahoma"/>
              </a:rPr>
              <a:t> </a:t>
            </a:r>
            <a:r>
              <a:rPr spc="-18" dirty="0" smtClean="0">
                <a:solidFill>
                  <a:prstClr val="black"/>
                </a:solidFill>
                <a:latin typeface="Tahoma"/>
                <a:cs typeface="Tahoma"/>
              </a:rPr>
              <a:t>m</a:t>
            </a:r>
            <a:r>
              <a:rPr dirty="0" smtClean="0">
                <a:solidFill>
                  <a:prstClr val="black"/>
                </a:solidFill>
                <a:latin typeface="Tahoma"/>
                <a:cs typeface="Tahoma"/>
              </a:rPr>
              <a:t>e</a:t>
            </a:r>
            <a:r>
              <a:rPr spc="-13" dirty="0" smtClean="0">
                <a:solidFill>
                  <a:prstClr val="black"/>
                </a:solidFill>
                <a:latin typeface="Tahoma"/>
                <a:cs typeface="Tahoma"/>
              </a:rPr>
              <a:t>a</a:t>
            </a:r>
            <a:r>
              <a:rPr dirty="0" smtClean="0">
                <a:solidFill>
                  <a:prstClr val="black"/>
                </a:solidFill>
                <a:latin typeface="Tahoma"/>
                <a:cs typeface="Tahoma"/>
              </a:rPr>
              <a:t>s</a:t>
            </a:r>
            <a:r>
              <a:rPr spc="-13" dirty="0" smtClean="0">
                <a:solidFill>
                  <a:prstClr val="black"/>
                </a:solidFill>
                <a:latin typeface="Tahoma"/>
                <a:cs typeface="Tahoma"/>
              </a:rPr>
              <a:t>u</a:t>
            </a:r>
            <a:r>
              <a:rPr dirty="0" smtClean="0">
                <a:solidFill>
                  <a:prstClr val="black"/>
                </a:solidFill>
                <a:latin typeface="Tahoma"/>
                <a:cs typeface="Tahoma"/>
              </a:rPr>
              <a:t>re</a:t>
            </a:r>
            <a:r>
              <a:rPr spc="-18" dirty="0" smtClean="0">
                <a:solidFill>
                  <a:prstClr val="black"/>
                </a:solidFill>
                <a:latin typeface="Tahoma"/>
                <a:cs typeface="Tahoma"/>
              </a:rPr>
              <a:t>m</a:t>
            </a:r>
            <a:r>
              <a:rPr dirty="0" smtClean="0">
                <a:solidFill>
                  <a:prstClr val="black"/>
                </a:solidFill>
                <a:latin typeface="Tahoma"/>
                <a:cs typeface="Tahoma"/>
              </a:rPr>
              <a:t>e</a:t>
            </a:r>
            <a:r>
              <a:rPr spc="-13" dirty="0" smtClean="0">
                <a:solidFill>
                  <a:prstClr val="black"/>
                </a:solidFill>
                <a:latin typeface="Tahoma"/>
                <a:cs typeface="Tahoma"/>
              </a:rPr>
              <a:t>n</a:t>
            </a:r>
            <a:r>
              <a:rPr dirty="0" smtClean="0">
                <a:solidFill>
                  <a:prstClr val="black"/>
                </a:solidFill>
                <a:latin typeface="Tahoma"/>
                <a:cs typeface="Tahoma"/>
              </a:rPr>
              <a:t>t</a:t>
            </a:r>
            <a:r>
              <a:rPr lang="en-US" dirty="0" smtClean="0">
                <a:solidFill>
                  <a:prstClr val="black"/>
                </a:solidFill>
                <a:latin typeface="Tahoma"/>
                <a:cs typeface="Tahoma"/>
              </a:rPr>
              <a:t> </a:t>
            </a:r>
            <a:r>
              <a:rPr lang="en-US" altLang="en-US" dirty="0" smtClean="0"/>
              <a:t>(</a:t>
            </a:r>
            <a:r>
              <a:rPr lang="en-US" altLang="en-US" dirty="0"/>
              <a:t>satellites send orbital location (</a:t>
            </a:r>
            <a:r>
              <a:rPr lang="en-US" altLang="en-US" i="1" dirty="0"/>
              <a:t>ephemeris</a:t>
            </a:r>
            <a:r>
              <a:rPr lang="en-US" altLang="en-US" dirty="0"/>
              <a:t>) plus time; the receiver computes its location through </a:t>
            </a:r>
            <a:r>
              <a:rPr lang="en-US" altLang="en-US" b="1" dirty="0"/>
              <a:t>trilateration</a:t>
            </a:r>
            <a:r>
              <a:rPr lang="en-US" altLang="en-US" dirty="0"/>
              <a:t> and </a:t>
            </a:r>
            <a:r>
              <a:rPr lang="en-US" altLang="en-US" b="1" dirty="0"/>
              <a:t>time correction</a:t>
            </a:r>
            <a:r>
              <a:rPr lang="en-US" altLang="en-US" dirty="0"/>
              <a:t>) </a:t>
            </a:r>
            <a:endParaRPr dirty="0">
              <a:solidFill>
                <a:prstClr val="black"/>
              </a:solidFill>
              <a:latin typeface="Tahoma"/>
              <a:cs typeface="Tahoma"/>
            </a:endParaRPr>
          </a:p>
        </p:txBody>
      </p:sp>
      <p:sp>
        <p:nvSpPr>
          <p:cNvPr id="5" name="object 5"/>
          <p:cNvSpPr txBox="1"/>
          <p:nvPr/>
        </p:nvSpPr>
        <p:spPr>
          <a:xfrm>
            <a:off x="1041399" y="4515130"/>
            <a:ext cx="6632864" cy="1872692"/>
          </a:xfrm>
          <a:prstGeom prst="rect">
            <a:avLst/>
          </a:prstGeom>
        </p:spPr>
        <p:txBody>
          <a:bodyPr vert="horz" wrap="square" lIns="0" tIns="0" rIns="0" bIns="0" rtlCol="0">
            <a:spAutoFit/>
          </a:bodyPr>
          <a:lstStyle/>
          <a:p>
            <a:pPr marL="319078" indent="-307682" defTabSz="820487">
              <a:buClr>
                <a:srgbClr val="3333CC"/>
              </a:buClr>
              <a:buSzPct val="60000"/>
              <a:buFont typeface="Wingdings"/>
              <a:buChar char=""/>
              <a:tabLst>
                <a:tab pos="319078" algn="l"/>
              </a:tabLst>
            </a:pPr>
            <a:r>
              <a:rPr dirty="0">
                <a:solidFill>
                  <a:prstClr val="black"/>
                </a:solidFill>
                <a:latin typeface="Tahoma"/>
                <a:cs typeface="Tahoma"/>
              </a:rPr>
              <a:t>Tec</a:t>
            </a:r>
            <a:r>
              <a:rPr spc="-9" dirty="0">
                <a:solidFill>
                  <a:prstClr val="black"/>
                </a:solidFill>
                <a:latin typeface="Tahoma"/>
                <a:cs typeface="Tahoma"/>
              </a:rPr>
              <a:t>hnical</a:t>
            </a:r>
            <a:r>
              <a:rPr spc="-4" dirty="0">
                <a:solidFill>
                  <a:prstClr val="black"/>
                </a:solidFill>
                <a:latin typeface="Tahoma"/>
                <a:cs typeface="Tahoma"/>
              </a:rPr>
              <a:t> </a:t>
            </a:r>
            <a:r>
              <a:rPr dirty="0">
                <a:solidFill>
                  <a:prstClr val="black"/>
                </a:solidFill>
                <a:latin typeface="Tahoma"/>
                <a:cs typeface="Tahoma"/>
              </a:rPr>
              <a:t>c</a:t>
            </a:r>
            <a:r>
              <a:rPr spc="-9" dirty="0">
                <a:solidFill>
                  <a:prstClr val="black"/>
                </a:solidFill>
                <a:latin typeface="Tahoma"/>
                <a:cs typeface="Tahoma"/>
              </a:rPr>
              <a:t>hall</a:t>
            </a:r>
            <a:r>
              <a:rPr dirty="0">
                <a:solidFill>
                  <a:prstClr val="black"/>
                </a:solidFill>
                <a:latin typeface="Tahoma"/>
                <a:cs typeface="Tahoma"/>
              </a:rPr>
              <a:t>e</a:t>
            </a:r>
            <a:r>
              <a:rPr spc="-13" dirty="0">
                <a:solidFill>
                  <a:prstClr val="black"/>
                </a:solidFill>
                <a:latin typeface="Tahoma"/>
                <a:cs typeface="Tahoma"/>
              </a:rPr>
              <a:t>ng</a:t>
            </a:r>
            <a:r>
              <a:rPr dirty="0">
                <a:solidFill>
                  <a:prstClr val="black"/>
                </a:solidFill>
                <a:latin typeface="Tahoma"/>
                <a:cs typeface="Tahoma"/>
              </a:rPr>
              <a:t>es</a:t>
            </a:r>
            <a:r>
              <a:rPr spc="-9" dirty="0">
                <a:solidFill>
                  <a:prstClr val="black"/>
                </a:solidFill>
                <a:latin typeface="Tahoma"/>
                <a:cs typeface="Tahoma"/>
              </a:rPr>
              <a:t>:</a:t>
            </a:r>
            <a:endParaRPr dirty="0">
              <a:solidFill>
                <a:prstClr val="black"/>
              </a:solidFill>
              <a:latin typeface="Tahoma"/>
              <a:cs typeface="Tahoma"/>
            </a:endParaRPr>
          </a:p>
          <a:p>
            <a:pPr marL="672344" marR="4559" lvl="1" indent="-250705" defTabSz="820487">
              <a:lnSpc>
                <a:spcPct val="100800"/>
              </a:lnSpc>
              <a:spcBef>
                <a:spcPts val="431"/>
              </a:spcBef>
              <a:buClr>
                <a:srgbClr val="FF0000"/>
              </a:buClr>
              <a:buSzPct val="55000"/>
              <a:buFont typeface="Wingdings"/>
              <a:buChar char=""/>
              <a:tabLst>
                <a:tab pos="678040" algn="l"/>
              </a:tabLst>
            </a:pPr>
            <a:r>
              <a:rPr spc="-13" dirty="0">
                <a:solidFill>
                  <a:prstClr val="black"/>
                </a:solidFill>
                <a:latin typeface="Tahoma"/>
                <a:cs typeface="Tahoma"/>
              </a:rPr>
              <a:t>Time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yn</a:t>
            </a:r>
            <a:r>
              <a:rPr dirty="0">
                <a:solidFill>
                  <a:prstClr val="black"/>
                </a:solidFill>
                <a:latin typeface="Tahoma"/>
                <a:cs typeface="Tahoma"/>
              </a:rPr>
              <a:t>c</a:t>
            </a:r>
            <a:r>
              <a:rPr spc="-13" dirty="0">
                <a:solidFill>
                  <a:prstClr val="black"/>
                </a:solidFill>
                <a:latin typeface="Tahoma"/>
                <a:cs typeface="Tahoma"/>
              </a:rPr>
              <a:t>h</a:t>
            </a:r>
            <a:r>
              <a:rPr dirty="0">
                <a:solidFill>
                  <a:prstClr val="black"/>
                </a:solidFill>
                <a:latin typeface="Tahoma"/>
                <a:cs typeface="Tahoma"/>
              </a:rPr>
              <a:t>r</a:t>
            </a:r>
            <a:r>
              <a:rPr spc="-9" dirty="0">
                <a:solidFill>
                  <a:prstClr val="black"/>
                </a:solidFill>
                <a:latin typeface="Tahoma"/>
                <a:cs typeface="Tahoma"/>
              </a:rPr>
              <a:t>oni</a:t>
            </a:r>
            <a:r>
              <a:rPr dirty="0">
                <a:solidFill>
                  <a:prstClr val="black"/>
                </a:solidFill>
                <a:latin typeface="Tahoma"/>
                <a:cs typeface="Tahoma"/>
              </a:rPr>
              <a:t>z</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spc="-4" dirty="0">
                <a:solidFill>
                  <a:prstClr val="black"/>
                </a:solidFill>
                <a:latin typeface="Tahoma"/>
                <a:cs typeface="Tahoma"/>
              </a:rPr>
              <a:t> </a:t>
            </a:r>
            <a:r>
              <a:rPr spc="-13" dirty="0">
                <a:solidFill>
                  <a:prstClr val="black"/>
                </a:solidFill>
                <a:latin typeface="Tahoma"/>
                <a:cs typeface="Tahoma"/>
              </a:rPr>
              <a:t>b</a:t>
            </a:r>
            <a:r>
              <a:rPr dirty="0">
                <a:solidFill>
                  <a:prstClr val="black"/>
                </a:solidFill>
                <a:latin typeface="Tahoma"/>
                <a:cs typeface="Tahoma"/>
              </a:rPr>
              <a:t>etwee</a:t>
            </a:r>
            <a:r>
              <a:rPr spc="-13" dirty="0">
                <a:solidFill>
                  <a:prstClr val="black"/>
                </a:solidFill>
                <a:latin typeface="Tahoma"/>
                <a:cs typeface="Tahoma"/>
              </a:rPr>
              <a:t>n</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spc="-9" dirty="0">
                <a:solidFill>
                  <a:prstClr val="black"/>
                </a:solidFill>
                <a:latin typeface="Tahoma"/>
                <a:cs typeface="Tahoma"/>
              </a:rPr>
              <a:t>individual</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13" dirty="0">
                <a:solidFill>
                  <a:prstClr val="black"/>
                </a:solidFill>
                <a:latin typeface="Tahoma"/>
                <a:cs typeface="Tahoma"/>
              </a:rPr>
              <a:t>and</a:t>
            </a:r>
            <a:r>
              <a:rPr spc="-9"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GPS</a:t>
            </a:r>
            <a:r>
              <a:rPr spc="-4" dirty="0">
                <a:solidFill>
                  <a:prstClr val="black"/>
                </a:solidFill>
                <a:latin typeface="Tahoma"/>
                <a:cs typeface="Tahoma"/>
              </a:rPr>
              <a:t> </a:t>
            </a:r>
            <a:r>
              <a:rPr dirty="0">
                <a:solidFill>
                  <a:prstClr val="black"/>
                </a:solidFill>
                <a:latin typeface="Tahoma"/>
                <a:cs typeface="Tahoma"/>
              </a:rPr>
              <a:t>rece</a:t>
            </a:r>
            <a:r>
              <a:rPr spc="-4" dirty="0">
                <a:solidFill>
                  <a:prstClr val="black"/>
                </a:solidFill>
                <a:latin typeface="Tahoma"/>
                <a:cs typeface="Tahoma"/>
              </a:rPr>
              <a:t>i</a:t>
            </a:r>
            <a:r>
              <a:rPr dirty="0">
                <a:solidFill>
                  <a:prstClr val="black"/>
                </a:solidFill>
                <a:latin typeface="Tahoma"/>
                <a:cs typeface="Tahoma"/>
              </a:rPr>
              <a:t>ver</a:t>
            </a:r>
          </a:p>
          <a:p>
            <a:pPr marL="678040" lvl="1" indent="-256402" defTabSz="820487">
              <a:spcBef>
                <a:spcPts val="431"/>
              </a:spcBef>
              <a:buClr>
                <a:srgbClr val="FF0000"/>
              </a:buClr>
              <a:buSzPct val="55000"/>
              <a:buFont typeface="Wingdings"/>
              <a:buChar char=""/>
              <a:tabLst>
                <a:tab pos="678040" algn="l"/>
              </a:tabLst>
            </a:pPr>
            <a:r>
              <a:rPr spc="-13" dirty="0">
                <a:solidFill>
                  <a:prstClr val="black"/>
                </a:solidFill>
                <a:latin typeface="Tahoma"/>
                <a:cs typeface="Tahoma"/>
              </a:rPr>
              <a:t>Re</a:t>
            </a:r>
            <a:r>
              <a:rPr spc="-9" dirty="0">
                <a:solidFill>
                  <a:prstClr val="black"/>
                </a:solidFill>
                <a:latin typeface="Tahoma"/>
                <a:cs typeface="Tahoma"/>
              </a:rPr>
              <a:t>al</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a:t>
            </a:r>
            <a:r>
              <a:rPr spc="-4" dirty="0">
                <a:solidFill>
                  <a:prstClr val="black"/>
                </a:solidFill>
                <a:latin typeface="Tahoma"/>
                <a:cs typeface="Tahoma"/>
              </a:rPr>
              <a:t> </a:t>
            </a:r>
            <a:r>
              <a:rPr spc="-13" dirty="0">
                <a:solidFill>
                  <a:prstClr val="black"/>
                </a:solidFill>
                <a:latin typeface="Tahoma"/>
                <a:cs typeface="Tahoma"/>
              </a:rPr>
              <a:t>upda</a:t>
            </a:r>
            <a:r>
              <a:rPr dirty="0">
                <a:solidFill>
                  <a:prstClr val="black"/>
                </a:solidFill>
                <a:latin typeface="Tahoma"/>
                <a:cs typeface="Tahoma"/>
              </a:rPr>
              <a:t>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ex</a:t>
            </a:r>
            <a:r>
              <a:rPr spc="-13" dirty="0">
                <a:solidFill>
                  <a:prstClr val="black"/>
                </a:solidFill>
                <a:latin typeface="Tahoma"/>
                <a:cs typeface="Tahoma"/>
              </a:rPr>
              <a:t>a</a:t>
            </a:r>
            <a:r>
              <a:rPr dirty="0">
                <a:solidFill>
                  <a:prstClr val="black"/>
                </a:solidFill>
                <a:latin typeface="Tahoma"/>
                <a:cs typeface="Tahoma"/>
              </a:rPr>
              <a:t>ct</a:t>
            </a:r>
            <a:r>
              <a:rPr spc="-4" dirty="0">
                <a:solidFill>
                  <a:prstClr val="black"/>
                </a:solidFill>
                <a:latin typeface="Tahoma"/>
                <a:cs typeface="Tahoma"/>
              </a:rPr>
              <a:t> l</a:t>
            </a:r>
            <a:r>
              <a:rPr dirty="0">
                <a:solidFill>
                  <a:prstClr val="black"/>
                </a:solidFill>
                <a:latin typeface="Tahoma"/>
                <a:cs typeface="Tahoma"/>
              </a:rPr>
              <a:t>oc</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p>
          <a:p>
            <a:pPr marL="678040" lvl="1" indent="-256402" defTabSz="820487">
              <a:spcBef>
                <a:spcPts val="449"/>
              </a:spcBef>
              <a:buClr>
                <a:srgbClr val="FF0000"/>
              </a:buClr>
              <a:buSzPct val="55000"/>
              <a:buFont typeface="Wingdings"/>
              <a:buChar char=""/>
              <a:tabLst>
                <a:tab pos="678040" algn="l"/>
              </a:tabLst>
            </a:pPr>
            <a:r>
              <a:rPr dirty="0">
                <a:solidFill>
                  <a:prstClr val="black"/>
                </a:solidFill>
                <a:latin typeface="Tahoma"/>
                <a:cs typeface="Tahoma"/>
              </a:rPr>
              <a:t>Prec</a:t>
            </a:r>
            <a:r>
              <a:rPr spc="-4" dirty="0">
                <a:solidFill>
                  <a:prstClr val="black"/>
                </a:solidFill>
                <a:latin typeface="Tahoma"/>
                <a:cs typeface="Tahoma"/>
              </a:rPr>
              <a:t>ise </a:t>
            </a:r>
            <a:r>
              <a:rPr spc="-18" dirty="0">
                <a:solidFill>
                  <a:prstClr val="black"/>
                </a:solidFill>
                <a:latin typeface="Tahoma"/>
                <a:cs typeface="Tahoma"/>
              </a:rPr>
              <a:t>m</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s</a:t>
            </a:r>
            <a:r>
              <a:rPr spc="-13" dirty="0">
                <a:solidFill>
                  <a:prstClr val="black"/>
                </a:solidFill>
                <a:latin typeface="Tahoma"/>
                <a:cs typeface="Tahoma"/>
              </a:rPr>
              <a:t>u</a:t>
            </a:r>
            <a:r>
              <a:rPr dirty="0">
                <a:solidFill>
                  <a:prstClr val="black"/>
                </a:solidFill>
                <a:latin typeface="Tahoma"/>
                <a:cs typeface="Tahoma"/>
              </a:rPr>
              <a:t>re</a:t>
            </a:r>
            <a:r>
              <a:rPr spc="-18" dirty="0">
                <a:solidFill>
                  <a:prstClr val="black"/>
                </a:solidFill>
                <a:latin typeface="Tahoma"/>
                <a:cs typeface="Tahoma"/>
              </a:rPr>
              <a:t>m</a:t>
            </a:r>
            <a:r>
              <a:rPr dirty="0">
                <a:solidFill>
                  <a:prstClr val="black"/>
                </a:solidFill>
                <a:latin typeface="Tahoma"/>
                <a:cs typeface="Tahoma"/>
              </a:rPr>
              <a:t>e</a:t>
            </a:r>
            <a:r>
              <a:rPr spc="-13" dirty="0">
                <a:solidFill>
                  <a:prstClr val="black"/>
                </a:solidFill>
                <a:latin typeface="Tahoma"/>
                <a:cs typeface="Tahoma"/>
              </a:rPr>
              <a:t>n</a:t>
            </a:r>
            <a:r>
              <a:rPr dirty="0">
                <a:solidFill>
                  <a:prstClr val="black"/>
                </a:solidFill>
                <a:latin typeface="Tahoma"/>
                <a:cs typeface="Tahoma"/>
              </a:rPr>
              <a:t>t</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f</a:t>
            </a:r>
            <a:r>
              <a:rPr spc="-9" dirty="0">
                <a:solidFill>
                  <a:prstClr val="black"/>
                </a:solidFill>
                <a:latin typeface="Tahoma"/>
                <a:cs typeface="Tahoma"/>
              </a:rPr>
              <a:t>ligh</a:t>
            </a:r>
            <a:r>
              <a:rPr dirty="0">
                <a:solidFill>
                  <a:prstClr val="black"/>
                </a:solidFill>
                <a:latin typeface="Tahoma"/>
                <a:cs typeface="Tahoma"/>
              </a:rPr>
              <a:t>t</a:t>
            </a:r>
          </a:p>
          <a:p>
            <a:pPr marL="678040" lvl="1" indent="-256402" defTabSz="820487">
              <a:spcBef>
                <a:spcPts val="449"/>
              </a:spcBef>
              <a:buClr>
                <a:srgbClr val="FF0000"/>
              </a:buClr>
              <a:buSzPct val="55000"/>
              <a:buFont typeface="Wingdings"/>
              <a:buChar char=""/>
              <a:tabLst>
                <a:tab pos="678040" algn="l"/>
              </a:tabLst>
            </a:pPr>
            <a:r>
              <a:rPr spc="-9" dirty="0">
                <a:solidFill>
                  <a:prstClr val="black"/>
                </a:solidFill>
                <a:latin typeface="Tahoma"/>
                <a:cs typeface="Tahoma"/>
              </a:rPr>
              <a:t>Interfere</a:t>
            </a:r>
            <a:r>
              <a:rPr spc="-13" dirty="0">
                <a:solidFill>
                  <a:prstClr val="black"/>
                </a:solidFill>
                <a:latin typeface="Tahoma"/>
                <a:cs typeface="Tahoma"/>
              </a:rPr>
              <a:t>nces</a:t>
            </a:r>
            <a:r>
              <a:rPr spc="-4" dirty="0">
                <a:solidFill>
                  <a:prstClr val="black"/>
                </a:solidFill>
                <a:latin typeface="Tahoma"/>
                <a:cs typeface="Tahoma"/>
              </a:rPr>
              <a:t> </a:t>
            </a:r>
            <a:r>
              <a:rPr dirty="0">
                <a:solidFill>
                  <a:prstClr val="black"/>
                </a:solidFill>
                <a:latin typeface="Tahoma"/>
                <a:cs typeface="Tahoma"/>
              </a:rPr>
              <a:t>w</a:t>
            </a:r>
            <a:r>
              <a:rPr spc="-4" dirty="0">
                <a:solidFill>
                  <a:prstClr val="black"/>
                </a:solidFill>
                <a:latin typeface="Tahoma"/>
                <a:cs typeface="Tahoma"/>
              </a:rPr>
              <a:t>i</a:t>
            </a:r>
            <a:r>
              <a:rPr dirty="0">
                <a:solidFill>
                  <a:prstClr val="black"/>
                </a:solidFill>
                <a:latin typeface="Tahoma"/>
                <a:cs typeface="Tahoma"/>
              </a:rPr>
              <a:t>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ot</a:t>
            </a:r>
            <a:r>
              <a:rPr spc="-13" dirty="0">
                <a:solidFill>
                  <a:prstClr val="black"/>
                </a:solidFill>
                <a:latin typeface="Tahoma"/>
                <a:cs typeface="Tahoma"/>
              </a:rPr>
              <a:t>h</a:t>
            </a:r>
            <a:r>
              <a:rPr dirty="0">
                <a:solidFill>
                  <a:prstClr val="black"/>
                </a:solidFill>
                <a:latin typeface="Tahoma"/>
                <a:cs typeface="Tahoma"/>
              </a:rPr>
              <a:t>er</a:t>
            </a:r>
            <a:r>
              <a:rPr spc="-4" dirty="0">
                <a:solidFill>
                  <a:prstClr val="black"/>
                </a:solidFill>
                <a:latin typeface="Tahoma"/>
                <a:cs typeface="Tahoma"/>
              </a:rPr>
              <a:t> </a:t>
            </a:r>
            <a:r>
              <a:rPr dirty="0">
                <a:solidFill>
                  <a:prstClr val="black"/>
                </a:solidFill>
                <a:latin typeface="Tahoma"/>
                <a:cs typeface="Tahoma"/>
              </a:rPr>
              <a:t>s</a:t>
            </a:r>
            <a:r>
              <a:rPr spc="-9" dirty="0">
                <a:solidFill>
                  <a:prstClr val="black"/>
                </a:solidFill>
                <a:latin typeface="Tahoma"/>
                <a:cs typeface="Tahoma"/>
              </a:rPr>
              <a:t>ignal</a:t>
            </a:r>
            <a:r>
              <a:rPr dirty="0">
                <a:solidFill>
                  <a:prstClr val="black"/>
                </a:solidFill>
                <a:latin typeface="Tahoma"/>
                <a:cs typeface="Tahoma"/>
              </a:rPr>
              <a:t>s</a:t>
            </a:r>
          </a:p>
        </p:txBody>
      </p:sp>
    </p:spTree>
    <p:extLst>
      <p:ext uri="{BB962C8B-B14F-4D97-AF65-F5344CB8AC3E}">
        <p14:creationId xmlns:p14="http://schemas.microsoft.com/office/powerpoint/2010/main" val="226641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5404" y="228600"/>
            <a:ext cx="7083713" cy="888194"/>
          </a:xfrm>
          <a:prstGeom prst="rect">
            <a:avLst/>
          </a:prstGeom>
        </p:spPr>
        <p:txBody>
          <a:bodyPr vert="horz" wrap="square" lIns="0" tIns="437593" rIns="0" bIns="0" rtlCol="0">
            <a:spAutoFit/>
          </a:bodyPr>
          <a:lstStyle/>
          <a:p>
            <a:pPr marL="687728"/>
            <a:r>
              <a:rPr dirty="0"/>
              <a:t>G</a:t>
            </a:r>
            <a:r>
              <a:rPr spc="-13" dirty="0"/>
              <a:t>lo</a:t>
            </a:r>
            <a:r>
              <a:rPr spc="-22" dirty="0"/>
              <a:t>b</a:t>
            </a:r>
            <a:r>
              <a:rPr spc="-13" dirty="0"/>
              <a:t>al</a:t>
            </a:r>
            <a:r>
              <a:rPr spc="-4" dirty="0"/>
              <a:t> </a:t>
            </a:r>
            <a:r>
              <a:rPr dirty="0"/>
              <a:t>Pos</a:t>
            </a:r>
            <a:r>
              <a:rPr spc="-9" dirty="0"/>
              <a:t>i</a:t>
            </a:r>
            <a:r>
              <a:rPr dirty="0"/>
              <a:t>t</a:t>
            </a:r>
            <a:r>
              <a:rPr spc="-13" dirty="0"/>
              <a:t>ioning</a:t>
            </a:r>
            <a:r>
              <a:rPr spc="-4" dirty="0"/>
              <a:t> </a:t>
            </a:r>
            <a:r>
              <a:rPr dirty="0"/>
              <a:t>S</a:t>
            </a:r>
            <a:r>
              <a:rPr spc="-4" dirty="0"/>
              <a:t>y</a:t>
            </a:r>
            <a:r>
              <a:rPr dirty="0"/>
              <a:t>ste</a:t>
            </a:r>
            <a:r>
              <a:rPr spc="-27" dirty="0"/>
              <a:t>m</a:t>
            </a:r>
            <a:r>
              <a:rPr spc="-4" dirty="0"/>
              <a:t> </a:t>
            </a:r>
            <a:r>
              <a:rPr spc="-13" dirty="0"/>
              <a:t>(</a:t>
            </a:r>
            <a:r>
              <a:rPr dirty="0"/>
              <a:t>GPS</a:t>
            </a:r>
            <a:r>
              <a:rPr spc="-13" dirty="0"/>
              <a:t>)</a:t>
            </a:r>
            <a:r>
              <a:rPr spc="-4" dirty="0"/>
              <a:t> </a:t>
            </a:r>
            <a:r>
              <a:rPr spc="-13" dirty="0"/>
              <a:t>(2)</a:t>
            </a:r>
          </a:p>
        </p:txBody>
      </p:sp>
      <p:sp>
        <p:nvSpPr>
          <p:cNvPr id="4" name="object 4"/>
          <p:cNvSpPr/>
          <p:nvPr/>
        </p:nvSpPr>
        <p:spPr>
          <a:xfrm>
            <a:off x="1023217" y="1546412"/>
            <a:ext cx="7194259" cy="4588808"/>
          </a:xfrm>
          <a:prstGeom prst="rect">
            <a:avLst/>
          </a:prstGeom>
          <a:blipFill>
            <a:blip r:embed="rId3" cstate="print"/>
            <a:stretch>
              <a:fillRect/>
            </a:stretch>
          </a:blipFill>
        </p:spPr>
        <p:txBody>
          <a:bodyPr wrap="square" lIns="0" tIns="0" rIns="0" bIns="0" rtlCol="0"/>
          <a:lstStyle/>
          <a:p>
            <a:pPr defTabSz="820487"/>
            <a:endParaRPr smtClean="0">
              <a:solidFill>
                <a:prstClr val="black"/>
              </a:solidFill>
            </a:endParaRPr>
          </a:p>
        </p:txBody>
      </p:sp>
    </p:spTree>
    <p:extLst>
      <p:ext uri="{BB962C8B-B14F-4D97-AF65-F5344CB8AC3E}">
        <p14:creationId xmlns:p14="http://schemas.microsoft.com/office/powerpoint/2010/main" val="365669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7581" y="304800"/>
            <a:ext cx="7083713" cy="888194"/>
          </a:xfrm>
          <a:prstGeom prst="rect">
            <a:avLst/>
          </a:prstGeom>
        </p:spPr>
        <p:txBody>
          <a:bodyPr vert="horz" wrap="square" lIns="0" tIns="437593" rIns="0" bIns="0" rtlCol="0">
            <a:spAutoFit/>
          </a:bodyPr>
          <a:lstStyle/>
          <a:p>
            <a:pPr marL="687728"/>
            <a:r>
              <a:rPr dirty="0"/>
              <a:t>GPS</a:t>
            </a:r>
            <a:r>
              <a:rPr spc="-4" dirty="0"/>
              <a:t> </a:t>
            </a:r>
            <a:r>
              <a:rPr spc="-22" dirty="0"/>
              <a:t>p</a:t>
            </a:r>
            <a:r>
              <a:rPr dirty="0"/>
              <a:t>os</a:t>
            </a:r>
            <a:r>
              <a:rPr spc="-9" dirty="0"/>
              <a:t>i</a:t>
            </a:r>
            <a:r>
              <a:rPr dirty="0"/>
              <a:t>t</a:t>
            </a:r>
            <a:r>
              <a:rPr spc="-13" dirty="0"/>
              <a:t>ioning</a:t>
            </a:r>
          </a:p>
        </p:txBody>
      </p:sp>
      <p:sp>
        <p:nvSpPr>
          <p:cNvPr id="4" name="object 4"/>
          <p:cNvSpPr txBox="1"/>
          <p:nvPr/>
        </p:nvSpPr>
        <p:spPr>
          <a:xfrm>
            <a:off x="1318491" y="1756038"/>
            <a:ext cx="6621895" cy="728405"/>
          </a:xfrm>
          <a:prstGeom prst="rect">
            <a:avLst/>
          </a:prstGeom>
        </p:spPr>
        <p:txBody>
          <a:bodyPr vert="horz" wrap="square" lIns="0" tIns="0" rIns="0" bIns="0" rtlCol="0">
            <a:spAutoFit/>
          </a:bodyPr>
          <a:lstStyle/>
          <a:p>
            <a:pPr marL="319078" indent="-307682" defTabSz="820487">
              <a:buClr>
                <a:srgbClr val="3333CC"/>
              </a:buClr>
              <a:buSzPct val="58333"/>
              <a:buFont typeface="Wingdings"/>
              <a:buChar char=""/>
              <a:tabLst>
                <a:tab pos="319078" algn="l"/>
              </a:tabLst>
            </a:pPr>
            <a:r>
              <a:rPr sz="2200" dirty="0">
                <a:solidFill>
                  <a:prstClr val="black"/>
                </a:solidFill>
                <a:latin typeface="Tahoma"/>
                <a:cs typeface="Tahoma"/>
              </a:rPr>
              <a:t>S</a:t>
            </a:r>
            <a:r>
              <a:rPr sz="2200" spc="-9" dirty="0">
                <a:solidFill>
                  <a:prstClr val="black"/>
                </a:solidFill>
                <a:latin typeface="Tahoma"/>
                <a:cs typeface="Tahoma"/>
              </a:rPr>
              <a:t>i</a:t>
            </a:r>
            <a:r>
              <a:rPr sz="2200" spc="-27" dirty="0">
                <a:solidFill>
                  <a:prstClr val="black"/>
                </a:solidFill>
                <a:latin typeface="Tahoma"/>
                <a:cs typeface="Tahoma"/>
              </a:rPr>
              <a:t>m</a:t>
            </a:r>
            <a:r>
              <a:rPr sz="2200" spc="-9" dirty="0">
                <a:solidFill>
                  <a:prstClr val="black"/>
                </a:solidFill>
                <a:latin typeface="Tahoma"/>
                <a:cs typeface="Tahoma"/>
              </a:rPr>
              <a:t>pl</a:t>
            </a:r>
            <a:r>
              <a:rPr sz="2200" dirty="0">
                <a:solidFill>
                  <a:prstClr val="black"/>
                </a:solidFill>
                <a:latin typeface="Tahoma"/>
                <a:cs typeface="Tahoma"/>
              </a:rPr>
              <a:t>e</a:t>
            </a:r>
            <a:r>
              <a:rPr sz="2200" spc="-4" dirty="0">
                <a:solidFill>
                  <a:prstClr val="black"/>
                </a:solidFill>
                <a:latin typeface="Tahoma"/>
                <a:cs typeface="Tahoma"/>
              </a:rPr>
              <a:t> </a:t>
            </a:r>
            <a:r>
              <a:rPr sz="2200" spc="-13" dirty="0">
                <a:solidFill>
                  <a:prstClr val="black"/>
                </a:solidFill>
                <a:latin typeface="Tahoma"/>
                <a:cs typeface="Tahoma"/>
              </a:rPr>
              <a:t>p</a:t>
            </a:r>
            <a:r>
              <a:rPr sz="2200" dirty="0">
                <a:solidFill>
                  <a:prstClr val="black"/>
                </a:solidFill>
                <a:latin typeface="Tahoma"/>
                <a:cs typeface="Tahoma"/>
              </a:rPr>
              <a:t>os</a:t>
            </a:r>
            <a:r>
              <a:rPr sz="2200" spc="-9" dirty="0">
                <a:solidFill>
                  <a:prstClr val="black"/>
                </a:solidFill>
                <a:latin typeface="Tahoma"/>
                <a:cs typeface="Tahoma"/>
              </a:rPr>
              <a:t>i</a:t>
            </a:r>
            <a:r>
              <a:rPr sz="2200" dirty="0">
                <a:solidFill>
                  <a:prstClr val="black"/>
                </a:solidFill>
                <a:latin typeface="Tahoma"/>
                <a:cs typeface="Tahoma"/>
              </a:rPr>
              <a:t>t</a:t>
            </a:r>
            <a:r>
              <a:rPr sz="2200" spc="-13" dirty="0">
                <a:solidFill>
                  <a:prstClr val="black"/>
                </a:solidFill>
                <a:latin typeface="Tahoma"/>
                <a:cs typeface="Tahoma"/>
              </a:rPr>
              <a:t>ioning</a:t>
            </a:r>
            <a:r>
              <a:rPr sz="2200" spc="-4" dirty="0">
                <a:solidFill>
                  <a:prstClr val="black"/>
                </a:solidFill>
                <a:latin typeface="Tahoma"/>
                <a:cs typeface="Tahoma"/>
              </a:rPr>
              <a:t> </a:t>
            </a:r>
            <a:r>
              <a:rPr sz="2200" spc="-13" dirty="0">
                <a:solidFill>
                  <a:prstClr val="black"/>
                </a:solidFill>
                <a:latin typeface="Tahoma"/>
                <a:cs typeface="Tahoma"/>
              </a:rPr>
              <a:t>p</a:t>
            </a:r>
            <a:r>
              <a:rPr sz="2200" dirty="0">
                <a:solidFill>
                  <a:prstClr val="black"/>
                </a:solidFill>
                <a:latin typeface="Tahoma"/>
                <a:cs typeface="Tahoma"/>
              </a:rPr>
              <a:t>r</a:t>
            </a:r>
            <a:r>
              <a:rPr sz="2200" spc="-9" dirty="0">
                <a:solidFill>
                  <a:prstClr val="black"/>
                </a:solidFill>
                <a:latin typeface="Tahoma"/>
                <a:cs typeface="Tahoma"/>
              </a:rPr>
              <a:t>in</a:t>
            </a:r>
            <a:r>
              <a:rPr sz="2200" dirty="0">
                <a:solidFill>
                  <a:prstClr val="black"/>
                </a:solidFill>
                <a:latin typeface="Tahoma"/>
                <a:cs typeface="Tahoma"/>
              </a:rPr>
              <a:t>c</a:t>
            </a:r>
            <a:r>
              <a:rPr sz="2200" spc="-9" dirty="0">
                <a:solidFill>
                  <a:prstClr val="black"/>
                </a:solidFill>
                <a:latin typeface="Tahoma"/>
                <a:cs typeface="Tahoma"/>
              </a:rPr>
              <a:t>ipl</a:t>
            </a:r>
            <a:r>
              <a:rPr sz="2200" dirty="0">
                <a:solidFill>
                  <a:prstClr val="black"/>
                </a:solidFill>
                <a:latin typeface="Tahoma"/>
                <a:cs typeface="Tahoma"/>
              </a:rPr>
              <a:t>e</a:t>
            </a:r>
            <a:endParaRPr sz="2200">
              <a:solidFill>
                <a:prstClr val="black"/>
              </a:solidFill>
              <a:latin typeface="Tahoma"/>
              <a:cs typeface="Tahoma"/>
            </a:endParaRPr>
          </a:p>
          <a:p>
            <a:pPr marL="319078" indent="-307682" defTabSz="820487">
              <a:spcBef>
                <a:spcPts val="444"/>
              </a:spcBef>
              <a:buClr>
                <a:srgbClr val="3333CC"/>
              </a:buClr>
              <a:buSzPct val="58333"/>
              <a:buFont typeface="Wingdings"/>
              <a:buChar char=""/>
              <a:tabLst>
                <a:tab pos="319078" algn="l"/>
              </a:tabLst>
            </a:pPr>
            <a:r>
              <a:rPr sz="2200" dirty="0">
                <a:solidFill>
                  <a:prstClr val="black"/>
                </a:solidFill>
                <a:latin typeface="Tahoma"/>
                <a:cs typeface="Tahoma"/>
              </a:rPr>
              <a:t>S</a:t>
            </a:r>
            <a:r>
              <a:rPr sz="2200" spc="-13" dirty="0">
                <a:solidFill>
                  <a:prstClr val="black"/>
                </a:solidFill>
                <a:latin typeface="Tahoma"/>
                <a:cs typeface="Tahoma"/>
              </a:rPr>
              <a:t>ate</a:t>
            </a:r>
            <a:r>
              <a:rPr sz="2200" spc="-9" dirty="0">
                <a:solidFill>
                  <a:prstClr val="black"/>
                </a:solidFill>
                <a:latin typeface="Tahoma"/>
                <a:cs typeface="Tahoma"/>
              </a:rPr>
              <a:t>lites</a:t>
            </a:r>
            <a:r>
              <a:rPr sz="2200" spc="-4" dirty="0">
                <a:solidFill>
                  <a:prstClr val="black"/>
                </a:solidFill>
                <a:latin typeface="Tahoma"/>
                <a:cs typeface="Tahoma"/>
              </a:rPr>
              <a:t> </a:t>
            </a:r>
            <a:r>
              <a:rPr sz="2200" dirty="0">
                <a:solidFill>
                  <a:prstClr val="black"/>
                </a:solidFill>
                <a:latin typeface="Tahoma"/>
                <a:cs typeface="Tahoma"/>
              </a:rPr>
              <a:t>se</a:t>
            </a:r>
            <a:r>
              <a:rPr sz="2200" spc="-13" dirty="0">
                <a:solidFill>
                  <a:prstClr val="black"/>
                </a:solidFill>
                <a:latin typeface="Tahoma"/>
                <a:cs typeface="Tahoma"/>
              </a:rPr>
              <a:t>nd</a:t>
            </a:r>
            <a:r>
              <a:rPr sz="2200" spc="-4" dirty="0">
                <a:solidFill>
                  <a:prstClr val="black"/>
                </a:solidFill>
                <a:latin typeface="Tahoma"/>
                <a:cs typeface="Tahoma"/>
              </a:rPr>
              <a:t> </a:t>
            </a:r>
            <a:r>
              <a:rPr sz="2200" dirty="0">
                <a:solidFill>
                  <a:prstClr val="black"/>
                </a:solidFill>
                <a:latin typeface="Tahoma"/>
                <a:cs typeface="Tahoma"/>
              </a:rPr>
              <a:t>s</a:t>
            </a:r>
            <a:r>
              <a:rPr sz="2200" spc="-9" dirty="0">
                <a:solidFill>
                  <a:prstClr val="black"/>
                </a:solidFill>
                <a:latin typeface="Tahoma"/>
                <a:cs typeface="Tahoma"/>
              </a:rPr>
              <a:t>ignal</a:t>
            </a:r>
            <a:r>
              <a:rPr sz="2200" dirty="0">
                <a:solidFill>
                  <a:prstClr val="black"/>
                </a:solidFill>
                <a:latin typeface="Tahoma"/>
                <a:cs typeface="Tahoma"/>
              </a:rPr>
              <a:t>s</a:t>
            </a:r>
            <a:r>
              <a:rPr sz="2200" spc="-9" dirty="0">
                <a:solidFill>
                  <a:prstClr val="black"/>
                </a:solidFill>
                <a:latin typeface="Tahoma"/>
                <a:cs typeface="Tahoma"/>
              </a:rPr>
              <a:t>,</a:t>
            </a:r>
            <a:r>
              <a:rPr sz="2200" spc="-4" dirty="0">
                <a:solidFill>
                  <a:prstClr val="black"/>
                </a:solidFill>
                <a:latin typeface="Tahoma"/>
                <a:cs typeface="Tahoma"/>
              </a:rPr>
              <a:t> </a:t>
            </a:r>
            <a:r>
              <a:rPr sz="2200" dirty="0">
                <a:solidFill>
                  <a:prstClr val="black"/>
                </a:solidFill>
                <a:latin typeface="Tahoma"/>
                <a:cs typeface="Tahoma"/>
              </a:rPr>
              <a:t>rece</a:t>
            </a:r>
            <a:r>
              <a:rPr sz="2200" spc="-9" dirty="0">
                <a:solidFill>
                  <a:prstClr val="black"/>
                </a:solidFill>
                <a:latin typeface="Tahoma"/>
                <a:cs typeface="Tahoma"/>
              </a:rPr>
              <a:t>i</a:t>
            </a:r>
            <a:r>
              <a:rPr sz="2200" spc="-4" dirty="0">
                <a:solidFill>
                  <a:prstClr val="black"/>
                </a:solidFill>
                <a:latin typeface="Tahoma"/>
                <a:cs typeface="Tahoma"/>
              </a:rPr>
              <a:t>v</a:t>
            </a:r>
            <a:r>
              <a:rPr sz="2200" dirty="0">
                <a:solidFill>
                  <a:prstClr val="black"/>
                </a:solidFill>
                <a:latin typeface="Tahoma"/>
                <a:cs typeface="Tahoma"/>
              </a:rPr>
              <a:t>ers</a:t>
            </a:r>
            <a:r>
              <a:rPr sz="2200" spc="-4" dirty="0">
                <a:solidFill>
                  <a:prstClr val="black"/>
                </a:solidFill>
                <a:latin typeface="Tahoma"/>
                <a:cs typeface="Tahoma"/>
              </a:rPr>
              <a:t> </a:t>
            </a:r>
            <a:r>
              <a:rPr sz="2200" dirty="0">
                <a:solidFill>
                  <a:prstClr val="black"/>
                </a:solidFill>
                <a:latin typeface="Tahoma"/>
                <a:cs typeface="Tahoma"/>
              </a:rPr>
              <a:t>rece</a:t>
            </a:r>
            <a:r>
              <a:rPr sz="2200" spc="-9" dirty="0">
                <a:solidFill>
                  <a:prstClr val="black"/>
                </a:solidFill>
                <a:latin typeface="Tahoma"/>
                <a:cs typeface="Tahoma"/>
              </a:rPr>
              <a:t>i</a:t>
            </a:r>
            <a:r>
              <a:rPr sz="2200" spc="-4" dirty="0">
                <a:solidFill>
                  <a:prstClr val="black"/>
                </a:solidFill>
                <a:latin typeface="Tahoma"/>
                <a:cs typeface="Tahoma"/>
              </a:rPr>
              <a:t>v</a:t>
            </a:r>
            <a:r>
              <a:rPr sz="2200" dirty="0">
                <a:solidFill>
                  <a:prstClr val="black"/>
                </a:solidFill>
                <a:latin typeface="Tahoma"/>
                <a:cs typeface="Tahoma"/>
              </a:rPr>
              <a:t>e</a:t>
            </a:r>
            <a:r>
              <a:rPr sz="2200" spc="-13" dirty="0">
                <a:solidFill>
                  <a:prstClr val="black"/>
                </a:solidFill>
                <a:latin typeface="Tahoma"/>
                <a:cs typeface="Tahoma"/>
              </a:rPr>
              <a:t>d</a:t>
            </a:r>
            <a:r>
              <a:rPr sz="2200" spc="-4" dirty="0">
                <a:solidFill>
                  <a:prstClr val="black"/>
                </a:solidFill>
                <a:latin typeface="Tahoma"/>
                <a:cs typeface="Tahoma"/>
              </a:rPr>
              <a:t> </a:t>
            </a:r>
            <a:r>
              <a:rPr sz="2200" dirty="0">
                <a:solidFill>
                  <a:prstClr val="black"/>
                </a:solidFill>
                <a:latin typeface="Tahoma"/>
                <a:cs typeface="Tahoma"/>
              </a:rPr>
              <a:t>t</a:t>
            </a:r>
            <a:r>
              <a:rPr sz="2200" spc="-13" dirty="0">
                <a:solidFill>
                  <a:prstClr val="black"/>
                </a:solidFill>
                <a:latin typeface="Tahoma"/>
                <a:cs typeface="Tahoma"/>
              </a:rPr>
              <a:t>h</a:t>
            </a:r>
            <a:r>
              <a:rPr sz="2200" dirty="0">
                <a:solidFill>
                  <a:prstClr val="black"/>
                </a:solidFill>
                <a:latin typeface="Tahoma"/>
                <a:cs typeface="Tahoma"/>
              </a:rPr>
              <a:t>e</a:t>
            </a:r>
            <a:r>
              <a:rPr sz="2200" spc="-22" dirty="0">
                <a:solidFill>
                  <a:prstClr val="black"/>
                </a:solidFill>
                <a:latin typeface="Tahoma"/>
                <a:cs typeface="Tahoma"/>
              </a:rPr>
              <a:t>m</a:t>
            </a:r>
            <a:r>
              <a:rPr sz="2200" spc="-4" dirty="0">
                <a:solidFill>
                  <a:prstClr val="black"/>
                </a:solidFill>
                <a:latin typeface="Tahoma"/>
                <a:cs typeface="Tahoma"/>
              </a:rPr>
              <a:t> </a:t>
            </a:r>
            <a:r>
              <a:rPr sz="2200" dirty="0">
                <a:solidFill>
                  <a:prstClr val="black"/>
                </a:solidFill>
                <a:latin typeface="Tahoma"/>
                <a:cs typeface="Tahoma"/>
              </a:rPr>
              <a:t>w</a:t>
            </a:r>
            <a:r>
              <a:rPr sz="2200" spc="-9" dirty="0">
                <a:solidFill>
                  <a:prstClr val="black"/>
                </a:solidFill>
                <a:latin typeface="Tahoma"/>
                <a:cs typeface="Tahoma"/>
              </a:rPr>
              <a:t>i</a:t>
            </a:r>
            <a:r>
              <a:rPr sz="2200" dirty="0">
                <a:solidFill>
                  <a:prstClr val="black"/>
                </a:solidFill>
                <a:latin typeface="Tahoma"/>
                <a:cs typeface="Tahoma"/>
              </a:rPr>
              <a:t>t</a:t>
            </a:r>
            <a:r>
              <a:rPr sz="2200" spc="-13" dirty="0">
                <a:solidFill>
                  <a:prstClr val="black"/>
                </a:solidFill>
                <a:latin typeface="Tahoma"/>
                <a:cs typeface="Tahoma"/>
              </a:rPr>
              <a:t>h</a:t>
            </a:r>
            <a:endParaRPr sz="2200">
              <a:solidFill>
                <a:prstClr val="black"/>
              </a:solidFill>
              <a:latin typeface="Tahoma"/>
              <a:cs typeface="Tahoma"/>
            </a:endParaRPr>
          </a:p>
        </p:txBody>
      </p:sp>
      <p:sp>
        <p:nvSpPr>
          <p:cNvPr id="5" name="object 5"/>
          <p:cNvSpPr txBox="1"/>
          <p:nvPr/>
        </p:nvSpPr>
        <p:spPr>
          <a:xfrm>
            <a:off x="736023" y="2431677"/>
            <a:ext cx="3602182" cy="338554"/>
          </a:xfrm>
          <a:prstGeom prst="rect">
            <a:avLst/>
          </a:prstGeom>
        </p:spPr>
        <p:txBody>
          <a:bodyPr vert="horz" wrap="square" lIns="0" tIns="0" rIns="0" bIns="0" rtlCol="0">
            <a:spAutoFit/>
          </a:bodyPr>
          <a:lstStyle/>
          <a:p>
            <a:pPr marL="893418" defTabSz="820487"/>
            <a:r>
              <a:rPr sz="2200" spc="-13" dirty="0">
                <a:solidFill>
                  <a:prstClr val="black"/>
                </a:solidFill>
                <a:latin typeface="Tahoma"/>
                <a:cs typeface="Tahoma"/>
              </a:rPr>
              <a:t>de</a:t>
            </a:r>
            <a:r>
              <a:rPr sz="2200" spc="-9" dirty="0">
                <a:solidFill>
                  <a:prstClr val="black"/>
                </a:solidFill>
                <a:latin typeface="Tahoma"/>
                <a:cs typeface="Tahoma"/>
              </a:rPr>
              <a:t>lay</a:t>
            </a:r>
            <a:endParaRPr sz="2200">
              <a:solidFill>
                <a:prstClr val="black"/>
              </a:solidFill>
              <a:latin typeface="Tahoma"/>
              <a:cs typeface="Tahoma"/>
            </a:endParaRPr>
          </a:p>
        </p:txBody>
      </p:sp>
      <p:sp>
        <p:nvSpPr>
          <p:cNvPr id="6" name="object 6"/>
          <p:cNvSpPr/>
          <p:nvPr/>
        </p:nvSpPr>
        <p:spPr>
          <a:xfrm>
            <a:off x="304800" y="3124199"/>
            <a:ext cx="3429000" cy="3616111"/>
          </a:xfrm>
          <a:prstGeom prst="rect">
            <a:avLst/>
          </a:prstGeom>
          <a:blipFill>
            <a:blip r:embed="rId3" cstate="print"/>
            <a:stretch>
              <a:fillRect/>
            </a:stretch>
          </a:blipFill>
        </p:spPr>
        <p:txBody>
          <a:bodyPr wrap="square" lIns="0" tIns="0" rIns="0" bIns="0" rtlCol="0"/>
          <a:lstStyle/>
          <a:p>
            <a:pPr defTabSz="820487"/>
            <a:endParaRPr smtClean="0">
              <a:solidFill>
                <a:prstClr val="black"/>
              </a:solidFill>
            </a:endParaRPr>
          </a:p>
        </p:txBody>
      </p:sp>
      <p:sp>
        <p:nvSpPr>
          <p:cNvPr id="7" name="object 7"/>
          <p:cNvSpPr/>
          <p:nvPr/>
        </p:nvSpPr>
        <p:spPr>
          <a:xfrm>
            <a:off x="4736287" y="4501693"/>
            <a:ext cx="50800" cy="33057"/>
          </a:xfrm>
          <a:custGeom>
            <a:avLst/>
            <a:gdLst/>
            <a:ahLst/>
            <a:cxnLst/>
            <a:rect l="l" t="t" r="r" b="b"/>
            <a:pathLst>
              <a:path w="55879" h="37464">
                <a:moveTo>
                  <a:pt x="55793" y="0"/>
                </a:moveTo>
                <a:lnTo>
                  <a:pt x="43394" y="0"/>
                </a:lnTo>
                <a:lnTo>
                  <a:pt x="0" y="23544"/>
                </a:lnTo>
                <a:lnTo>
                  <a:pt x="0" y="36998"/>
                </a:lnTo>
                <a:lnTo>
                  <a:pt x="12397" y="36998"/>
                </a:lnTo>
                <a:lnTo>
                  <a:pt x="55793" y="13453"/>
                </a:lnTo>
                <a:lnTo>
                  <a:pt x="55793"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8" name="object 8"/>
          <p:cNvSpPr/>
          <p:nvPr/>
        </p:nvSpPr>
        <p:spPr>
          <a:xfrm>
            <a:off x="4775738" y="4501693"/>
            <a:ext cx="73314" cy="181535"/>
          </a:xfrm>
          <a:custGeom>
            <a:avLst/>
            <a:gdLst/>
            <a:ahLst/>
            <a:cxnLst/>
            <a:rect l="l" t="t" r="r" b="b"/>
            <a:pathLst>
              <a:path w="80645" h="205739">
                <a:moveTo>
                  <a:pt x="24798" y="0"/>
                </a:moveTo>
                <a:lnTo>
                  <a:pt x="0" y="0"/>
                </a:lnTo>
                <a:lnTo>
                  <a:pt x="0" y="3362"/>
                </a:lnTo>
                <a:lnTo>
                  <a:pt x="55793" y="205173"/>
                </a:lnTo>
                <a:lnTo>
                  <a:pt x="80591" y="205173"/>
                </a:lnTo>
                <a:lnTo>
                  <a:pt x="80591" y="201810"/>
                </a:lnTo>
                <a:lnTo>
                  <a:pt x="24798"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9" name="object 9"/>
          <p:cNvSpPr/>
          <p:nvPr/>
        </p:nvSpPr>
        <p:spPr>
          <a:xfrm>
            <a:off x="4837730" y="4276140"/>
            <a:ext cx="71005" cy="406773"/>
          </a:xfrm>
          <a:custGeom>
            <a:avLst/>
            <a:gdLst/>
            <a:ahLst/>
            <a:cxnLst/>
            <a:rect l="l" t="t" r="r" b="b"/>
            <a:pathLst>
              <a:path w="78104" h="461010">
                <a:moveTo>
                  <a:pt x="77491" y="0"/>
                </a:moveTo>
                <a:lnTo>
                  <a:pt x="65092" y="0"/>
                </a:lnTo>
                <a:lnTo>
                  <a:pt x="0" y="457437"/>
                </a:lnTo>
                <a:lnTo>
                  <a:pt x="0" y="460800"/>
                </a:lnTo>
                <a:lnTo>
                  <a:pt x="12399" y="460800"/>
                </a:lnTo>
                <a:lnTo>
                  <a:pt x="77491" y="3362"/>
                </a:lnTo>
                <a:lnTo>
                  <a:pt x="77491"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10" name="object 10"/>
          <p:cNvSpPr/>
          <p:nvPr/>
        </p:nvSpPr>
        <p:spPr>
          <a:xfrm>
            <a:off x="4896907" y="4282074"/>
            <a:ext cx="3531177" cy="0"/>
          </a:xfrm>
          <a:custGeom>
            <a:avLst/>
            <a:gdLst/>
            <a:ahLst/>
            <a:cxnLst/>
            <a:rect l="l" t="t" r="r" b="b"/>
            <a:pathLst>
              <a:path w="3884295">
                <a:moveTo>
                  <a:pt x="0" y="0"/>
                </a:moveTo>
                <a:lnTo>
                  <a:pt x="3883870" y="0"/>
                </a:lnTo>
              </a:path>
            </a:pathLst>
          </a:custGeom>
          <a:ln w="13454">
            <a:solidFill>
              <a:srgbClr val="000000"/>
            </a:solidFill>
          </a:ln>
        </p:spPr>
        <p:txBody>
          <a:bodyPr wrap="square" lIns="0" tIns="0" rIns="0" bIns="0" rtlCol="0"/>
          <a:lstStyle/>
          <a:p>
            <a:pPr defTabSz="820487"/>
            <a:endParaRPr smtClean="0">
              <a:solidFill>
                <a:prstClr val="black"/>
              </a:solidFill>
            </a:endParaRPr>
          </a:p>
        </p:txBody>
      </p:sp>
      <p:sp>
        <p:nvSpPr>
          <p:cNvPr id="11" name="object 11"/>
          <p:cNvSpPr txBox="1"/>
          <p:nvPr/>
        </p:nvSpPr>
        <p:spPr>
          <a:xfrm>
            <a:off x="4285154" y="3781885"/>
            <a:ext cx="4630246" cy="2731517"/>
          </a:xfrm>
          <a:prstGeom prst="rect">
            <a:avLst/>
          </a:prstGeom>
        </p:spPr>
        <p:txBody>
          <a:bodyPr vert="horz" wrap="square" lIns="0" tIns="0" rIns="0" bIns="0" rtlCol="0">
            <a:spAutoFit/>
          </a:bodyPr>
          <a:lstStyle/>
          <a:p>
            <a:pPr marL="11396" defTabSz="820487">
              <a:tabLst>
                <a:tab pos="2532113" algn="l"/>
              </a:tabLst>
            </a:pPr>
            <a:r>
              <a:rPr sz="2300" i="1" spc="-117" dirty="0">
                <a:solidFill>
                  <a:prstClr val="black"/>
                </a:solidFill>
                <a:latin typeface="Symbol"/>
                <a:cs typeface="Symbol"/>
              </a:rPr>
              <a:t></a:t>
            </a:r>
            <a:r>
              <a:rPr sz="2300" i="1" spc="22" dirty="0">
                <a:solidFill>
                  <a:prstClr val="black"/>
                </a:solidFill>
                <a:latin typeface="Times New Roman"/>
                <a:cs typeface="Times New Roman"/>
              </a:rPr>
              <a:t> </a:t>
            </a:r>
            <a:r>
              <a:rPr sz="2200" spc="-90" dirty="0">
                <a:solidFill>
                  <a:prstClr val="black"/>
                </a:solidFill>
                <a:latin typeface="Symbol"/>
                <a:cs typeface="Symbol"/>
              </a:rPr>
              <a:t></a:t>
            </a:r>
            <a:r>
              <a:rPr sz="2200" spc="-139" dirty="0">
                <a:solidFill>
                  <a:prstClr val="black"/>
                </a:solidFill>
                <a:latin typeface="Times New Roman"/>
                <a:cs typeface="Times New Roman"/>
              </a:rPr>
              <a:t> </a:t>
            </a:r>
            <a:r>
              <a:rPr sz="2200" spc="4" dirty="0">
                <a:solidFill>
                  <a:prstClr val="black"/>
                </a:solidFill>
                <a:latin typeface="Times New Roman"/>
                <a:cs typeface="Times New Roman"/>
              </a:rPr>
              <a:t>(</a:t>
            </a:r>
            <a:r>
              <a:rPr sz="2200" i="1" spc="49" dirty="0">
                <a:solidFill>
                  <a:prstClr val="black"/>
                </a:solidFill>
                <a:latin typeface="Times New Roman"/>
                <a:cs typeface="Times New Roman"/>
              </a:rPr>
              <a:t>t</a:t>
            </a:r>
            <a:r>
              <a:rPr sz="2000" i="1" spc="-47" baseline="-24904" dirty="0">
                <a:solidFill>
                  <a:prstClr val="black"/>
                </a:solidFill>
                <a:latin typeface="Times New Roman"/>
                <a:cs typeface="Times New Roman"/>
              </a:rPr>
              <a:t>r</a:t>
            </a:r>
            <a:r>
              <a:rPr sz="2000" i="1" baseline="-24904" dirty="0">
                <a:solidFill>
                  <a:prstClr val="black"/>
                </a:solidFill>
                <a:latin typeface="Times New Roman"/>
                <a:cs typeface="Times New Roman"/>
              </a:rPr>
              <a:t> </a:t>
            </a:r>
            <a:r>
              <a:rPr sz="2000" i="1" spc="13" baseline="-24904" dirty="0">
                <a:solidFill>
                  <a:prstClr val="black"/>
                </a:solidFill>
                <a:latin typeface="Times New Roman"/>
                <a:cs typeface="Times New Roman"/>
              </a:rPr>
              <a:t> </a:t>
            </a:r>
            <a:r>
              <a:rPr sz="2200" spc="-90" dirty="0">
                <a:solidFill>
                  <a:prstClr val="black"/>
                </a:solidFill>
                <a:latin typeface="Symbol"/>
                <a:cs typeface="Symbol"/>
              </a:rPr>
              <a:t></a:t>
            </a:r>
            <a:r>
              <a:rPr sz="2200" spc="-139" dirty="0">
                <a:solidFill>
                  <a:prstClr val="black"/>
                </a:solidFill>
                <a:latin typeface="Times New Roman"/>
                <a:cs typeface="Times New Roman"/>
              </a:rPr>
              <a:t> </a:t>
            </a:r>
            <a:r>
              <a:rPr sz="2200" i="1" spc="49" dirty="0">
                <a:solidFill>
                  <a:prstClr val="black"/>
                </a:solidFill>
                <a:latin typeface="Times New Roman"/>
                <a:cs typeface="Times New Roman"/>
              </a:rPr>
              <a:t>t</a:t>
            </a:r>
            <a:r>
              <a:rPr sz="2000" i="1" spc="-54" baseline="-24904" dirty="0">
                <a:solidFill>
                  <a:prstClr val="black"/>
                </a:solidFill>
                <a:latin typeface="Times New Roman"/>
                <a:cs typeface="Times New Roman"/>
              </a:rPr>
              <a:t>e</a:t>
            </a:r>
            <a:r>
              <a:rPr sz="2000" i="1" spc="-154" baseline="-24904" dirty="0">
                <a:solidFill>
                  <a:prstClr val="black"/>
                </a:solidFill>
                <a:latin typeface="Times New Roman"/>
                <a:cs typeface="Times New Roman"/>
              </a:rPr>
              <a:t> </a:t>
            </a:r>
            <a:r>
              <a:rPr sz="2200" spc="-54" dirty="0">
                <a:solidFill>
                  <a:prstClr val="black"/>
                </a:solidFill>
                <a:latin typeface="Times New Roman"/>
                <a:cs typeface="Times New Roman"/>
              </a:rPr>
              <a:t>)</a:t>
            </a:r>
            <a:r>
              <a:rPr sz="2200" spc="-36" dirty="0">
                <a:solidFill>
                  <a:prstClr val="black"/>
                </a:solidFill>
                <a:latin typeface="Times New Roman"/>
                <a:cs typeface="Times New Roman"/>
              </a:rPr>
              <a:t> </a:t>
            </a:r>
            <a:r>
              <a:rPr sz="2200" spc="-90" dirty="0">
                <a:solidFill>
                  <a:prstClr val="black"/>
                </a:solidFill>
                <a:latin typeface="Symbol"/>
                <a:cs typeface="Symbol"/>
              </a:rPr>
              <a:t></a:t>
            </a:r>
            <a:r>
              <a:rPr sz="2200" spc="36" dirty="0">
                <a:solidFill>
                  <a:prstClr val="black"/>
                </a:solidFill>
                <a:latin typeface="Times New Roman"/>
                <a:cs typeface="Times New Roman"/>
              </a:rPr>
              <a:t> </a:t>
            </a:r>
            <a:r>
              <a:rPr sz="2200" i="1" spc="-72" dirty="0">
                <a:solidFill>
                  <a:prstClr val="black"/>
                </a:solidFill>
                <a:latin typeface="Times New Roman"/>
                <a:cs typeface="Times New Roman"/>
              </a:rPr>
              <a:t>sp</a:t>
            </a:r>
            <a:r>
              <a:rPr sz="2200" i="1" spc="-76" dirty="0">
                <a:solidFill>
                  <a:prstClr val="black"/>
                </a:solidFill>
                <a:latin typeface="Times New Roman"/>
                <a:cs typeface="Times New Roman"/>
              </a:rPr>
              <a:t>ee</a:t>
            </a:r>
            <a:r>
              <a:rPr sz="2200" i="1" spc="-81" dirty="0">
                <a:solidFill>
                  <a:prstClr val="black"/>
                </a:solidFill>
                <a:latin typeface="Times New Roman"/>
                <a:cs typeface="Times New Roman"/>
              </a:rPr>
              <a:t>d</a:t>
            </a:r>
            <a:r>
              <a:rPr sz="2200" i="1" spc="-49" dirty="0">
                <a:solidFill>
                  <a:prstClr val="black"/>
                </a:solidFill>
                <a:latin typeface="Times New Roman"/>
                <a:cs typeface="Times New Roman"/>
              </a:rPr>
              <a:t> </a:t>
            </a:r>
            <a:r>
              <a:rPr sz="2200" i="1" spc="-63" dirty="0">
                <a:solidFill>
                  <a:prstClr val="black"/>
                </a:solidFill>
                <a:latin typeface="Times New Roman"/>
                <a:cs typeface="Times New Roman"/>
              </a:rPr>
              <a:t>of</a:t>
            </a:r>
            <a:r>
              <a:rPr sz="2200" i="1" dirty="0">
                <a:solidFill>
                  <a:prstClr val="black"/>
                </a:solidFill>
                <a:latin typeface="Times New Roman"/>
                <a:cs typeface="Times New Roman"/>
              </a:rPr>
              <a:t>	</a:t>
            </a:r>
            <a:r>
              <a:rPr sz="2200" i="1" spc="-58" dirty="0">
                <a:solidFill>
                  <a:prstClr val="black"/>
                </a:solidFill>
                <a:latin typeface="Times New Roman"/>
                <a:cs typeface="Times New Roman"/>
              </a:rPr>
              <a:t>light</a:t>
            </a:r>
            <a:endParaRPr sz="2200" dirty="0">
              <a:solidFill>
                <a:prstClr val="black"/>
              </a:solidFill>
              <a:latin typeface="Times New Roman"/>
              <a:cs typeface="Times New Roman"/>
            </a:endParaRPr>
          </a:p>
          <a:p>
            <a:pPr marL="11396" defTabSz="820487">
              <a:lnSpc>
                <a:spcPts val="2203"/>
              </a:lnSpc>
              <a:spcBef>
                <a:spcPts val="1862"/>
              </a:spcBef>
              <a:tabLst>
                <a:tab pos="614795" algn="l"/>
                <a:tab pos="2194232" algn="l"/>
                <a:tab pos="3426672" algn="l"/>
              </a:tabLst>
            </a:pPr>
            <a:r>
              <a:rPr sz="2300" i="1" spc="-130" dirty="0">
                <a:solidFill>
                  <a:prstClr val="black"/>
                </a:solidFill>
                <a:latin typeface="Symbol"/>
                <a:cs typeface="Symbol"/>
              </a:rPr>
              <a:t></a:t>
            </a:r>
            <a:r>
              <a:rPr sz="2300" i="1" spc="13" dirty="0">
                <a:solidFill>
                  <a:prstClr val="black"/>
                </a:solidFill>
                <a:latin typeface="Times New Roman"/>
                <a:cs typeface="Times New Roman"/>
              </a:rPr>
              <a:t> </a:t>
            </a:r>
            <a:r>
              <a:rPr sz="2300" spc="-117" dirty="0">
                <a:solidFill>
                  <a:prstClr val="black"/>
                </a:solidFill>
                <a:latin typeface="Symbol"/>
                <a:cs typeface="Symbol"/>
              </a:rPr>
              <a:t></a:t>
            </a:r>
            <a:r>
              <a:rPr sz="2300" dirty="0">
                <a:solidFill>
                  <a:prstClr val="black"/>
                </a:solidFill>
                <a:latin typeface="Times New Roman"/>
                <a:cs typeface="Times New Roman"/>
              </a:rPr>
              <a:t>	</a:t>
            </a:r>
            <a:r>
              <a:rPr sz="2300" spc="76" dirty="0">
                <a:solidFill>
                  <a:prstClr val="black"/>
                </a:solidFill>
                <a:latin typeface="Times New Roman"/>
                <a:cs typeface="Times New Roman"/>
              </a:rPr>
              <a:t>(</a:t>
            </a:r>
            <a:r>
              <a:rPr sz="2300" i="1" spc="-130" dirty="0">
                <a:solidFill>
                  <a:prstClr val="black"/>
                </a:solidFill>
                <a:latin typeface="Times New Roman"/>
                <a:cs typeface="Times New Roman"/>
              </a:rPr>
              <a:t>X</a:t>
            </a:r>
            <a:r>
              <a:rPr sz="2300" i="1" spc="135" dirty="0">
                <a:solidFill>
                  <a:prstClr val="black"/>
                </a:solidFill>
                <a:latin typeface="Times New Roman"/>
                <a:cs typeface="Times New Roman"/>
              </a:rPr>
              <a:t> </a:t>
            </a:r>
            <a:r>
              <a:rPr sz="2300" spc="18" dirty="0">
                <a:solidFill>
                  <a:prstClr val="black"/>
                </a:solidFill>
                <a:latin typeface="Symbol"/>
                <a:cs typeface="Symbol"/>
              </a:rPr>
              <a:t></a:t>
            </a:r>
            <a:r>
              <a:rPr sz="2300" i="1" spc="-130" dirty="0">
                <a:solidFill>
                  <a:prstClr val="black"/>
                </a:solidFill>
                <a:latin typeface="Times New Roman"/>
                <a:cs typeface="Times New Roman"/>
              </a:rPr>
              <a:t>X</a:t>
            </a:r>
            <a:r>
              <a:rPr sz="2300" i="1" dirty="0">
                <a:solidFill>
                  <a:prstClr val="black"/>
                </a:solidFill>
                <a:latin typeface="Times New Roman"/>
                <a:cs typeface="Times New Roman"/>
              </a:rPr>
              <a:t> </a:t>
            </a:r>
            <a:r>
              <a:rPr sz="2300" i="1" spc="-283"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r>
              <a:rPr sz="2000" baseline="44061" dirty="0">
                <a:solidFill>
                  <a:prstClr val="black"/>
                </a:solidFill>
                <a:latin typeface="Times New Roman"/>
                <a:cs typeface="Times New Roman"/>
              </a:rPr>
              <a:t> </a:t>
            </a:r>
            <a:r>
              <a:rPr sz="2000" spc="-188" baseline="44061" dirty="0">
                <a:solidFill>
                  <a:prstClr val="black"/>
                </a:solidFill>
                <a:latin typeface="Times New Roman"/>
                <a:cs typeface="Times New Roman"/>
              </a:rPr>
              <a:t> </a:t>
            </a:r>
            <a:r>
              <a:rPr sz="2300" spc="-117" dirty="0">
                <a:solidFill>
                  <a:prstClr val="black"/>
                </a:solidFill>
                <a:latin typeface="Symbol"/>
                <a:cs typeface="Symbol"/>
              </a:rPr>
              <a:t></a:t>
            </a:r>
            <a:r>
              <a:rPr sz="2300" spc="-238" dirty="0">
                <a:solidFill>
                  <a:prstClr val="black"/>
                </a:solidFill>
                <a:latin typeface="Times New Roman"/>
                <a:cs typeface="Times New Roman"/>
              </a:rPr>
              <a:t> </a:t>
            </a:r>
            <a:r>
              <a:rPr sz="2300" spc="-183" dirty="0">
                <a:solidFill>
                  <a:prstClr val="black"/>
                </a:solidFill>
                <a:latin typeface="Times New Roman"/>
                <a:cs typeface="Times New Roman"/>
              </a:rPr>
              <a:t>(</a:t>
            </a:r>
            <a:r>
              <a:rPr sz="2300" i="1" spc="-117" dirty="0">
                <a:solidFill>
                  <a:prstClr val="black"/>
                </a:solidFill>
                <a:latin typeface="Times New Roman"/>
                <a:cs typeface="Times New Roman"/>
              </a:rPr>
              <a:t>Y</a:t>
            </a:r>
            <a:r>
              <a:rPr sz="2300" i="1" dirty="0">
                <a:solidFill>
                  <a:prstClr val="black"/>
                </a:solidFill>
                <a:latin typeface="Times New Roman"/>
                <a:cs typeface="Times New Roman"/>
              </a:rPr>
              <a:t>	</a:t>
            </a:r>
            <a:r>
              <a:rPr sz="2300" spc="-117" dirty="0">
                <a:solidFill>
                  <a:prstClr val="black"/>
                </a:solidFill>
                <a:latin typeface="Symbol"/>
                <a:cs typeface="Symbol"/>
              </a:rPr>
              <a:t></a:t>
            </a:r>
            <a:r>
              <a:rPr sz="2300" spc="-328" dirty="0">
                <a:solidFill>
                  <a:prstClr val="black"/>
                </a:solidFill>
                <a:latin typeface="Times New Roman"/>
                <a:cs typeface="Times New Roman"/>
              </a:rPr>
              <a:t> </a:t>
            </a:r>
            <a:r>
              <a:rPr sz="2300" i="1" spc="-117" dirty="0">
                <a:solidFill>
                  <a:prstClr val="black"/>
                </a:solidFill>
                <a:latin typeface="Times New Roman"/>
                <a:cs typeface="Times New Roman"/>
              </a:rPr>
              <a:t>Y</a:t>
            </a:r>
            <a:r>
              <a:rPr sz="2300" i="1" spc="54"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r>
              <a:rPr sz="2000" baseline="44061" dirty="0">
                <a:solidFill>
                  <a:prstClr val="black"/>
                </a:solidFill>
                <a:latin typeface="Times New Roman"/>
                <a:cs typeface="Times New Roman"/>
              </a:rPr>
              <a:t> </a:t>
            </a:r>
            <a:r>
              <a:rPr sz="2000" spc="-188" baseline="44061" dirty="0">
                <a:solidFill>
                  <a:prstClr val="black"/>
                </a:solidFill>
                <a:latin typeface="Times New Roman"/>
                <a:cs typeface="Times New Roman"/>
              </a:rPr>
              <a:t> </a:t>
            </a:r>
            <a:r>
              <a:rPr sz="2300" spc="-117" dirty="0">
                <a:solidFill>
                  <a:prstClr val="black"/>
                </a:solidFill>
                <a:latin typeface="Symbol"/>
                <a:cs typeface="Symbol"/>
              </a:rPr>
              <a:t></a:t>
            </a:r>
            <a:r>
              <a:rPr sz="2300" spc="-238" dirty="0">
                <a:solidFill>
                  <a:prstClr val="black"/>
                </a:solidFill>
                <a:latin typeface="Times New Roman"/>
                <a:cs typeface="Times New Roman"/>
              </a:rPr>
              <a:t> </a:t>
            </a:r>
            <a:r>
              <a:rPr sz="2300" spc="-9" dirty="0">
                <a:solidFill>
                  <a:prstClr val="black"/>
                </a:solidFill>
                <a:latin typeface="Times New Roman"/>
                <a:cs typeface="Times New Roman"/>
              </a:rPr>
              <a:t>(</a:t>
            </a:r>
            <a:r>
              <a:rPr sz="2300" i="1" spc="-117" dirty="0">
                <a:solidFill>
                  <a:prstClr val="black"/>
                </a:solidFill>
                <a:latin typeface="Times New Roman"/>
                <a:cs typeface="Times New Roman"/>
              </a:rPr>
              <a:t>Z</a:t>
            </a:r>
            <a:r>
              <a:rPr sz="2300" i="1" dirty="0">
                <a:solidFill>
                  <a:prstClr val="black"/>
                </a:solidFill>
                <a:latin typeface="Times New Roman"/>
                <a:cs typeface="Times New Roman"/>
              </a:rPr>
              <a:t>	</a:t>
            </a:r>
            <a:r>
              <a:rPr sz="2300" spc="-117" dirty="0">
                <a:solidFill>
                  <a:prstClr val="black"/>
                </a:solidFill>
                <a:latin typeface="Symbol"/>
                <a:cs typeface="Symbol"/>
              </a:rPr>
              <a:t></a:t>
            </a:r>
            <a:r>
              <a:rPr sz="2300" spc="-153" dirty="0">
                <a:solidFill>
                  <a:prstClr val="black"/>
                </a:solidFill>
                <a:latin typeface="Times New Roman"/>
                <a:cs typeface="Times New Roman"/>
              </a:rPr>
              <a:t> </a:t>
            </a:r>
            <a:r>
              <a:rPr sz="2300" i="1" spc="-117" dirty="0">
                <a:solidFill>
                  <a:prstClr val="black"/>
                </a:solidFill>
                <a:latin typeface="Times New Roman"/>
                <a:cs typeface="Times New Roman"/>
              </a:rPr>
              <a:t>Z</a:t>
            </a:r>
            <a:r>
              <a:rPr sz="2300" i="1" spc="228"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endParaRPr sz="2000" baseline="44061" dirty="0">
              <a:solidFill>
                <a:prstClr val="black"/>
              </a:solidFill>
              <a:latin typeface="Times New Roman"/>
              <a:cs typeface="Times New Roman"/>
            </a:endParaRPr>
          </a:p>
          <a:p>
            <a:pPr marL="112817" indent="810229" defTabSz="820487">
              <a:lnSpc>
                <a:spcPts val="965"/>
              </a:lnSpc>
              <a:tabLst>
                <a:tab pos="1323604" algn="l"/>
                <a:tab pos="2060903" algn="l"/>
                <a:tab pos="2511600" algn="l"/>
                <a:tab pos="3292772" algn="l"/>
                <a:tab pos="3787913" algn="l"/>
              </a:tabLst>
            </a:pPr>
            <a:r>
              <a:rPr sz="1300" i="1" spc="-31" dirty="0">
                <a:solidFill>
                  <a:prstClr val="black"/>
                </a:solidFill>
                <a:latin typeface="Times New Roman"/>
                <a:cs typeface="Times New Roman"/>
              </a:rPr>
              <a:t>s	r	s	r	s	</a:t>
            </a:r>
            <a:r>
              <a:rPr sz="1300" i="1" spc="-31" dirty="0" smtClean="0">
                <a:solidFill>
                  <a:prstClr val="black"/>
                </a:solidFill>
                <a:latin typeface="Times New Roman"/>
                <a:cs typeface="Times New Roman"/>
              </a:rPr>
              <a:t>r</a:t>
            </a:r>
            <a:endParaRPr sz="1300" dirty="0" smtClean="0">
              <a:solidFill>
                <a:prstClr val="black"/>
              </a:solidFill>
              <a:latin typeface="Times New Roman"/>
              <a:cs typeface="Times New Roman"/>
            </a:endParaRPr>
          </a:p>
          <a:p>
            <a:pPr marL="112817" marR="863790" defTabSz="820487">
              <a:lnSpc>
                <a:spcPct val="99500"/>
              </a:lnSpc>
            </a:pPr>
            <a:endParaRPr lang="en-US" sz="1600" dirty="0" smtClean="0">
              <a:solidFill>
                <a:prstClr val="black"/>
              </a:solidFill>
              <a:cs typeface="Tahoma"/>
            </a:endParaRPr>
          </a:p>
          <a:p>
            <a:pPr marL="112817" marR="863790" defTabSz="820487">
              <a:lnSpc>
                <a:spcPct val="99500"/>
              </a:lnSpc>
            </a:pPr>
            <a:r>
              <a:rPr sz="1600" dirty="0" smtClean="0">
                <a:solidFill>
                  <a:prstClr val="black"/>
                </a:solidFill>
                <a:cs typeface="Tahoma"/>
              </a:rPr>
              <a:t>If</a:t>
            </a:r>
            <a:r>
              <a:rPr sz="1600" spc="-4" dirty="0" smtClean="0">
                <a:solidFill>
                  <a:prstClr val="black"/>
                </a:solidFill>
                <a:cs typeface="Tahoma"/>
              </a:rPr>
              <a:t> </a:t>
            </a:r>
            <a:r>
              <a:rPr sz="1600" dirty="0" smtClean="0">
                <a:solidFill>
                  <a:prstClr val="black"/>
                </a:solidFill>
                <a:cs typeface="Tahoma"/>
              </a:rPr>
              <a:t>we</a:t>
            </a:r>
            <a:r>
              <a:rPr sz="1600" spc="-4" dirty="0" smtClean="0">
                <a:solidFill>
                  <a:prstClr val="black"/>
                </a:solidFill>
                <a:cs typeface="Tahoma"/>
              </a:rPr>
              <a:t> </a:t>
            </a:r>
            <a:r>
              <a:rPr sz="1600" spc="-9" dirty="0" smtClean="0">
                <a:solidFill>
                  <a:prstClr val="black"/>
                </a:solidFill>
                <a:cs typeface="Tahoma"/>
              </a:rPr>
              <a:t>kn</a:t>
            </a:r>
            <a:r>
              <a:rPr sz="1600" dirty="0" smtClean="0">
                <a:solidFill>
                  <a:prstClr val="black"/>
                </a:solidFill>
                <a:cs typeface="Tahoma"/>
              </a:rPr>
              <a:t>ow</a:t>
            </a:r>
            <a:r>
              <a:rPr sz="1600" spc="-4" dirty="0" smtClean="0">
                <a:solidFill>
                  <a:prstClr val="black"/>
                </a:solidFill>
                <a:cs typeface="Tahoma"/>
              </a:rPr>
              <a:t> </a:t>
            </a:r>
            <a:r>
              <a:rPr sz="1600" spc="-9" dirty="0" smtClean="0">
                <a:solidFill>
                  <a:prstClr val="black"/>
                </a:solidFill>
                <a:cs typeface="Tahoma"/>
              </a:rPr>
              <a:t>a</a:t>
            </a:r>
            <a:r>
              <a:rPr sz="1600" dirty="0" smtClean="0">
                <a:solidFill>
                  <a:prstClr val="black"/>
                </a:solidFill>
                <a:cs typeface="Tahoma"/>
              </a:rPr>
              <a:t>t</a:t>
            </a:r>
            <a:r>
              <a:rPr sz="1600" spc="-4" dirty="0" smtClean="0">
                <a:solidFill>
                  <a:prstClr val="black"/>
                </a:solidFill>
                <a:cs typeface="Tahoma"/>
              </a:rPr>
              <a:t> l</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st</a:t>
            </a:r>
            <a:r>
              <a:rPr sz="1600" spc="-4" dirty="0" smtClean="0">
                <a:solidFill>
                  <a:prstClr val="black"/>
                </a:solidFill>
                <a:cs typeface="Tahoma"/>
              </a:rPr>
              <a:t> </a:t>
            </a:r>
            <a:r>
              <a:rPr sz="1600" dirty="0" smtClean="0">
                <a:solidFill>
                  <a:prstClr val="black"/>
                </a:solidFill>
                <a:cs typeface="Tahoma"/>
              </a:rPr>
              <a:t>t</a:t>
            </a:r>
            <a:r>
              <a:rPr sz="1600" spc="-9" dirty="0" smtClean="0">
                <a:solidFill>
                  <a:prstClr val="black"/>
                </a:solidFill>
                <a:cs typeface="Tahoma"/>
              </a:rPr>
              <a:t>hr</a:t>
            </a:r>
            <a:r>
              <a:rPr sz="1600" dirty="0" smtClean="0">
                <a:solidFill>
                  <a:prstClr val="black"/>
                </a:solidFill>
                <a:cs typeface="Tahoma"/>
              </a:rPr>
              <a:t>ee</a:t>
            </a:r>
            <a:r>
              <a:rPr sz="1600" spc="-4" dirty="0" smtClean="0">
                <a:solidFill>
                  <a:prstClr val="black"/>
                </a:solidFill>
                <a:cs typeface="Tahoma"/>
              </a:rPr>
              <a:t> </a:t>
            </a:r>
            <a:r>
              <a:rPr sz="1600" spc="-9" dirty="0" smtClean="0">
                <a:solidFill>
                  <a:prstClr val="black"/>
                </a:solidFill>
                <a:cs typeface="Tahoma"/>
              </a:rPr>
              <a:t>di</a:t>
            </a:r>
            <a:r>
              <a:rPr sz="1600" dirty="0" smtClean="0">
                <a:solidFill>
                  <a:prstClr val="black"/>
                </a:solidFill>
                <a:cs typeface="Tahoma"/>
              </a:rPr>
              <a:t>st</a:t>
            </a:r>
            <a:r>
              <a:rPr sz="1600" spc="-9" dirty="0" smtClean="0">
                <a:solidFill>
                  <a:prstClr val="black"/>
                </a:solidFill>
                <a:cs typeface="Tahoma"/>
              </a:rPr>
              <a:t>an</a:t>
            </a:r>
            <a:r>
              <a:rPr sz="1600" dirty="0" smtClean="0">
                <a:solidFill>
                  <a:prstClr val="black"/>
                </a:solidFill>
                <a:cs typeface="Tahoma"/>
              </a:rPr>
              <a:t>ce </a:t>
            </a:r>
            <a:r>
              <a:rPr lang="en-US" sz="1600" spc="-13" dirty="0" smtClean="0">
                <a:solidFill>
                  <a:prstClr val="black"/>
                </a:solidFill>
                <a:cs typeface="Tahoma"/>
              </a:rPr>
              <a:t>m</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s</a:t>
            </a:r>
            <a:r>
              <a:rPr sz="1600" spc="-9" dirty="0" smtClean="0">
                <a:solidFill>
                  <a:prstClr val="black"/>
                </a:solidFill>
                <a:cs typeface="Tahoma"/>
              </a:rPr>
              <a:t>ur</a:t>
            </a:r>
            <a:r>
              <a:rPr sz="1600" dirty="0" smtClean="0">
                <a:solidFill>
                  <a:prstClr val="black"/>
                </a:solidFill>
                <a:cs typeface="Tahoma"/>
              </a:rPr>
              <a:t>e</a:t>
            </a:r>
            <a:r>
              <a:rPr sz="1600" spc="-18" dirty="0" smtClean="0">
                <a:solidFill>
                  <a:prstClr val="black"/>
                </a:solidFill>
                <a:cs typeface="Tahoma"/>
              </a:rPr>
              <a:t>m</a:t>
            </a:r>
            <a:r>
              <a:rPr sz="1600" dirty="0" smtClean="0">
                <a:solidFill>
                  <a:prstClr val="black"/>
                </a:solidFill>
                <a:cs typeface="Tahoma"/>
              </a:rPr>
              <a:t>e</a:t>
            </a:r>
            <a:r>
              <a:rPr sz="1600" spc="-9" dirty="0" smtClean="0">
                <a:solidFill>
                  <a:prstClr val="black"/>
                </a:solidFill>
                <a:cs typeface="Tahoma"/>
              </a:rPr>
              <a:t>n</a:t>
            </a:r>
            <a:r>
              <a:rPr sz="1600" dirty="0" smtClean="0">
                <a:solidFill>
                  <a:prstClr val="black"/>
                </a:solidFill>
                <a:cs typeface="Tahoma"/>
              </a:rPr>
              <a:t>ts</a:t>
            </a:r>
            <a:r>
              <a:rPr sz="1600" spc="-9" dirty="0" smtClean="0">
                <a:solidFill>
                  <a:prstClr val="black"/>
                </a:solidFill>
                <a:cs typeface="Tahoma"/>
              </a:rPr>
              <a:t>,</a:t>
            </a:r>
            <a:r>
              <a:rPr sz="1600" spc="-4" dirty="0" smtClean="0">
                <a:solidFill>
                  <a:prstClr val="black"/>
                </a:solidFill>
                <a:cs typeface="Tahoma"/>
              </a:rPr>
              <a:t> </a:t>
            </a:r>
            <a:r>
              <a:rPr sz="1600" dirty="0" smtClean="0">
                <a:solidFill>
                  <a:prstClr val="black"/>
                </a:solidFill>
                <a:cs typeface="Tahoma"/>
              </a:rPr>
              <a:t>we</a:t>
            </a:r>
            <a:r>
              <a:rPr sz="1600" spc="-4" dirty="0" smtClean="0">
                <a:solidFill>
                  <a:prstClr val="black"/>
                </a:solidFill>
                <a:cs typeface="Tahoma"/>
              </a:rPr>
              <a:t> </a:t>
            </a:r>
            <a:r>
              <a:rPr sz="1600" dirty="0" smtClean="0">
                <a:solidFill>
                  <a:prstClr val="black"/>
                </a:solidFill>
                <a:cs typeface="Tahoma"/>
              </a:rPr>
              <a:t>c</a:t>
            </a:r>
            <a:r>
              <a:rPr sz="1600" spc="-9" dirty="0" smtClean="0">
                <a:solidFill>
                  <a:prstClr val="black"/>
                </a:solidFill>
                <a:cs typeface="Tahoma"/>
              </a:rPr>
              <a:t>an</a:t>
            </a:r>
            <a:r>
              <a:rPr sz="1600" spc="-4" dirty="0" smtClean="0">
                <a:solidFill>
                  <a:prstClr val="black"/>
                </a:solidFill>
                <a:cs typeface="Tahoma"/>
              </a:rPr>
              <a:t> </a:t>
            </a:r>
            <a:r>
              <a:rPr sz="1600" dirty="0" smtClean="0">
                <a:solidFill>
                  <a:prstClr val="black"/>
                </a:solidFill>
                <a:cs typeface="Tahoma"/>
              </a:rPr>
              <a:t>s</a:t>
            </a:r>
            <a:r>
              <a:rPr sz="1600" spc="-9" dirty="0" smtClean="0">
                <a:solidFill>
                  <a:prstClr val="black"/>
                </a:solidFill>
                <a:cs typeface="Tahoma"/>
              </a:rPr>
              <a:t>ol</a:t>
            </a:r>
            <a:r>
              <a:rPr sz="1600" spc="-13" dirty="0" smtClean="0">
                <a:solidFill>
                  <a:prstClr val="black"/>
                </a:solidFill>
                <a:cs typeface="Tahoma"/>
              </a:rPr>
              <a:t>v</a:t>
            </a:r>
            <a:r>
              <a:rPr sz="1600" dirty="0" smtClean="0">
                <a:solidFill>
                  <a:prstClr val="black"/>
                </a:solidFill>
                <a:cs typeface="Tahoma"/>
              </a:rPr>
              <a:t>e</a:t>
            </a:r>
            <a:r>
              <a:rPr sz="1600" spc="-4" dirty="0" smtClean="0">
                <a:solidFill>
                  <a:prstClr val="black"/>
                </a:solidFill>
                <a:cs typeface="Tahoma"/>
              </a:rPr>
              <a:t> </a:t>
            </a:r>
            <a:r>
              <a:rPr sz="1600" spc="-18" dirty="0" smtClean="0">
                <a:solidFill>
                  <a:prstClr val="black"/>
                </a:solidFill>
                <a:cs typeface="Tahoma"/>
              </a:rPr>
              <a:t>f</a:t>
            </a:r>
            <a:r>
              <a:rPr sz="1600" dirty="0" smtClean="0">
                <a:solidFill>
                  <a:prstClr val="black"/>
                </a:solidFill>
                <a:cs typeface="Tahoma"/>
              </a:rPr>
              <a:t>or </a:t>
            </a:r>
            <a:r>
              <a:rPr sz="1600" spc="-9" dirty="0" smtClean="0">
                <a:solidFill>
                  <a:prstClr val="black"/>
                </a:solidFill>
                <a:cs typeface="Tahoma"/>
              </a:rPr>
              <a:t>p</a:t>
            </a:r>
            <a:r>
              <a:rPr sz="1600" dirty="0" smtClean="0">
                <a:solidFill>
                  <a:prstClr val="black"/>
                </a:solidFill>
                <a:cs typeface="Tahoma"/>
              </a:rPr>
              <a:t>os</a:t>
            </a:r>
            <a:r>
              <a:rPr sz="1600" spc="-4" dirty="0" smtClean="0">
                <a:solidFill>
                  <a:prstClr val="black"/>
                </a:solidFill>
                <a:cs typeface="Tahoma"/>
              </a:rPr>
              <a:t>i</a:t>
            </a:r>
            <a:r>
              <a:rPr sz="1600" dirty="0" smtClean="0">
                <a:solidFill>
                  <a:prstClr val="black"/>
                </a:solidFill>
                <a:cs typeface="Tahoma"/>
              </a:rPr>
              <a:t>t</a:t>
            </a:r>
            <a:r>
              <a:rPr sz="1600" spc="-9" dirty="0" smtClean="0">
                <a:solidFill>
                  <a:prstClr val="black"/>
                </a:solidFill>
                <a:cs typeface="Tahoma"/>
              </a:rPr>
              <a:t>ion</a:t>
            </a:r>
            <a:r>
              <a:rPr sz="1600" spc="-4" dirty="0" smtClean="0">
                <a:solidFill>
                  <a:prstClr val="black"/>
                </a:solidFill>
                <a:cs typeface="Tahoma"/>
              </a:rPr>
              <a:t> </a:t>
            </a:r>
            <a:r>
              <a:rPr sz="1600" spc="-9" dirty="0" smtClean="0">
                <a:solidFill>
                  <a:prstClr val="black"/>
                </a:solidFill>
                <a:cs typeface="Tahoma"/>
              </a:rPr>
              <a:t>on</a:t>
            </a:r>
            <a:r>
              <a:rPr sz="1600" spc="-4" dirty="0" smtClean="0">
                <a:solidFill>
                  <a:prstClr val="black"/>
                </a:solidFill>
                <a:cs typeface="Tahoma"/>
              </a:rPr>
              <a:t> </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rt</a:t>
            </a:r>
            <a:r>
              <a:rPr sz="1600" spc="-9" dirty="0" smtClean="0">
                <a:solidFill>
                  <a:prstClr val="black"/>
                </a:solidFill>
                <a:cs typeface="Tahoma"/>
              </a:rPr>
              <a:t>h</a:t>
            </a:r>
            <a:r>
              <a:rPr lang="en-US" sz="1600" spc="-9" dirty="0" smtClean="0">
                <a:solidFill>
                  <a:prstClr val="black"/>
                </a:solidFill>
                <a:cs typeface="Tahoma"/>
              </a:rPr>
              <a:t>.</a:t>
            </a:r>
          </a:p>
          <a:p>
            <a:r>
              <a:rPr lang="en-US" sz="1600" spc="-9" dirty="0" smtClean="0">
                <a:solidFill>
                  <a:prstClr val="black"/>
                </a:solidFill>
                <a:cs typeface="Tahoma"/>
              </a:rPr>
              <a:t>In practice four are </a:t>
            </a:r>
            <a:r>
              <a:rPr lang="en-US" sz="1600" spc="-9" dirty="0" smtClean="0">
                <a:solidFill>
                  <a:prstClr val="black"/>
                </a:solidFill>
                <a:cs typeface="Tahoma"/>
              </a:rPr>
              <a:t>used, because  </a:t>
            </a:r>
            <a:r>
              <a:rPr lang="en-US" sz="1600" dirty="0"/>
              <a:t>the time </a:t>
            </a:r>
            <a:r>
              <a:rPr lang="en-US" sz="1600" dirty="0" smtClean="0"/>
              <a:t>difference    between </a:t>
            </a:r>
            <a:r>
              <a:rPr lang="en-US" sz="1600" dirty="0"/>
              <a:t>the </a:t>
            </a:r>
            <a:r>
              <a:rPr lang="en-US" sz="1600" dirty="0" smtClean="0"/>
              <a:t>GPS receiver's </a:t>
            </a:r>
            <a:r>
              <a:rPr lang="en-US" sz="1600" dirty="0"/>
              <a:t>clock and the synchronized clocks of the satellites </a:t>
            </a:r>
            <a:r>
              <a:rPr lang="en-US" sz="1600" dirty="0" smtClean="0"/>
              <a:t>is unknown.</a:t>
            </a:r>
            <a:endParaRPr sz="1600" dirty="0">
              <a:solidFill>
                <a:prstClr val="black"/>
              </a:solidFill>
              <a:cs typeface="Tahoma"/>
            </a:endParaRPr>
          </a:p>
        </p:txBody>
      </p:sp>
    </p:spTree>
    <p:extLst>
      <p:ext uri="{BB962C8B-B14F-4D97-AF65-F5344CB8AC3E}">
        <p14:creationId xmlns:p14="http://schemas.microsoft.com/office/powerpoint/2010/main" val="1731048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accuracy GPS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smtClean="0"/>
              <a:t>DGPS (Differential GPS) uses a second static receiver at know exact position. This way errors </a:t>
            </a:r>
            <a:r>
              <a:rPr lang="en-US" dirty="0" smtClean="0"/>
              <a:t>can be </a:t>
            </a:r>
            <a:r>
              <a:rPr lang="en-US" dirty="0" smtClean="0"/>
              <a:t>correct and resolution improved (~1m accuracy)</a:t>
            </a:r>
          </a:p>
          <a:p>
            <a:r>
              <a:rPr lang="en-US" dirty="0"/>
              <a:t>Take into account phase of carrier signal. There are two carriers at 19cm and 24 cm</a:t>
            </a:r>
            <a:r>
              <a:rPr lang="en-US" dirty="0" smtClean="0"/>
              <a:t>. </a:t>
            </a:r>
            <a:r>
              <a:rPr lang="en-US" dirty="0"/>
              <a:t>(</a:t>
            </a:r>
            <a:r>
              <a:rPr lang="en-US" dirty="0" smtClean="0"/>
              <a:t>1cm accuracy) (both DGPS + phase less than 1cm)</a:t>
            </a:r>
            <a:endParaRPr lang="en-US" dirty="0"/>
          </a:p>
          <a:p>
            <a:endParaRPr lang="en-US" dirty="0"/>
          </a:p>
        </p:txBody>
      </p:sp>
    </p:spTree>
    <p:extLst>
      <p:ext uri="{BB962C8B-B14F-4D97-AF65-F5344CB8AC3E}">
        <p14:creationId xmlns:p14="http://schemas.microsoft.com/office/powerpoint/2010/main" val="3838364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 principle: beacon based sensors :</a:t>
            </a:r>
            <a:endParaRPr lang="en-US" dirty="0"/>
          </a:p>
        </p:txBody>
      </p:sp>
      <p:sp>
        <p:nvSpPr>
          <p:cNvPr id="5" name="Content Placeholder 4"/>
          <p:cNvSpPr>
            <a:spLocks noGrp="1"/>
          </p:cNvSpPr>
          <p:nvPr>
            <p:ph idx="1"/>
          </p:nvPr>
        </p:nvSpPr>
        <p:spPr/>
        <p:txBody>
          <a:bodyPr>
            <a:normAutofit lnSpcReduction="10000"/>
          </a:bodyPr>
          <a:lstStyle/>
          <a:p>
            <a:r>
              <a:rPr lang="en-US" dirty="0" smtClean="0"/>
              <a:t>indoor-GPS solutions, either </a:t>
            </a:r>
            <a:r>
              <a:rPr lang="en-US" dirty="0"/>
              <a:t>active or passive beacons that are mounted in </a:t>
            </a:r>
            <a:r>
              <a:rPr lang="en-US" dirty="0" smtClean="0"/>
              <a:t>the environment </a:t>
            </a:r>
            <a:r>
              <a:rPr lang="en-US" dirty="0"/>
              <a:t>at known locations. </a:t>
            </a:r>
            <a:endParaRPr lang="en-US" dirty="0" smtClean="0"/>
          </a:p>
          <a:p>
            <a:r>
              <a:rPr lang="en-US" dirty="0" smtClean="0"/>
              <a:t>Passive beacons: infrared reflecting </a:t>
            </a:r>
            <a:r>
              <a:rPr lang="en-US" dirty="0"/>
              <a:t>stickers arranged in a certain </a:t>
            </a:r>
            <a:r>
              <a:rPr lang="en-US" dirty="0" smtClean="0"/>
              <a:t>pattern; </a:t>
            </a:r>
            <a:r>
              <a:rPr lang="en-US" dirty="0" smtClean="0"/>
              <a:t>2D barcodes detected </a:t>
            </a:r>
            <a:r>
              <a:rPr lang="en-US" dirty="0"/>
              <a:t>using </a:t>
            </a:r>
            <a:r>
              <a:rPr lang="en-US" dirty="0" smtClean="0"/>
              <a:t>cameras.</a:t>
            </a:r>
          </a:p>
          <a:p>
            <a:r>
              <a:rPr lang="en-US" dirty="0" smtClean="0"/>
              <a:t> </a:t>
            </a:r>
            <a:r>
              <a:rPr lang="en-US" dirty="0"/>
              <a:t>Active beacons </a:t>
            </a:r>
            <a:r>
              <a:rPr lang="en-US" dirty="0" smtClean="0"/>
              <a:t>usually </a:t>
            </a:r>
            <a:r>
              <a:rPr lang="en-US" dirty="0"/>
              <a:t>emit radio, ultrasound or a combination </a:t>
            </a:r>
            <a:r>
              <a:rPr lang="en-US" dirty="0" smtClean="0"/>
              <a:t>thereof, to </a:t>
            </a:r>
            <a:r>
              <a:rPr lang="en-US" dirty="0"/>
              <a:t>estimate the robot's range to </a:t>
            </a:r>
            <a:r>
              <a:rPr lang="en-US" dirty="0" smtClean="0"/>
              <a:t>these beacons.</a:t>
            </a:r>
            <a:endParaRPr lang="en-US" dirty="0"/>
          </a:p>
        </p:txBody>
      </p:sp>
    </p:spTree>
    <p:extLst>
      <p:ext uri="{BB962C8B-B14F-4D97-AF65-F5344CB8AC3E}">
        <p14:creationId xmlns:p14="http://schemas.microsoft.com/office/powerpoint/2010/main" val="419132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16158"/>
            <a:ext cx="8229600" cy="1796135"/>
          </a:xfrm>
          <a:prstGeom prst="rect">
            <a:avLst/>
          </a:prstGeom>
        </p:spPr>
        <p:txBody>
          <a:bodyPr vert="horz" wrap="square" lIns="0" tIns="437644" rIns="0" bIns="0" rtlCol="0">
            <a:spAutoFit/>
          </a:bodyPr>
          <a:lstStyle/>
          <a:p>
            <a:pPr marL="687808"/>
            <a:r>
              <a:rPr lang="en-US" spc="-18" dirty="0" smtClean="0"/>
              <a:t>(Active) </a:t>
            </a:r>
            <a:r>
              <a:rPr spc="-18" dirty="0" smtClean="0"/>
              <a:t>Range</a:t>
            </a:r>
            <a:r>
              <a:rPr spc="-4" dirty="0" smtClean="0"/>
              <a:t> </a:t>
            </a:r>
            <a:r>
              <a:rPr dirty="0"/>
              <a:t>Se</a:t>
            </a:r>
            <a:r>
              <a:rPr spc="-13" dirty="0"/>
              <a:t>nsing</a:t>
            </a:r>
            <a:r>
              <a:rPr spc="-9" dirty="0"/>
              <a:t> </a:t>
            </a:r>
            <a:r>
              <a:rPr dirty="0" smtClean="0"/>
              <a:t>str</a:t>
            </a:r>
            <a:r>
              <a:rPr spc="-4" dirty="0" smtClean="0"/>
              <a:t>a</a:t>
            </a:r>
            <a:r>
              <a:rPr dirty="0" smtClean="0"/>
              <a:t>te</a:t>
            </a:r>
            <a:r>
              <a:rPr spc="-18" dirty="0" smtClean="0"/>
              <a:t>gie</a:t>
            </a:r>
            <a:r>
              <a:rPr dirty="0" smtClean="0"/>
              <a:t>s</a:t>
            </a:r>
            <a:r>
              <a:rPr lang="en-US" dirty="0" smtClean="0"/>
              <a:t/>
            </a:r>
            <a:br>
              <a:rPr lang="en-US" dirty="0" smtClean="0"/>
            </a:br>
            <a:endParaRPr dirty="0"/>
          </a:p>
        </p:txBody>
      </p:sp>
      <p:sp>
        <p:nvSpPr>
          <p:cNvPr id="4" name="object 4"/>
          <p:cNvSpPr txBox="1"/>
          <p:nvPr/>
        </p:nvSpPr>
        <p:spPr>
          <a:xfrm>
            <a:off x="1318491" y="1756037"/>
            <a:ext cx="2949286" cy="1143903"/>
          </a:xfrm>
          <a:prstGeom prst="rect">
            <a:avLst/>
          </a:prstGeom>
        </p:spPr>
        <p:txBody>
          <a:bodyPr vert="horz" wrap="square" lIns="0" tIns="0" rIns="0" bIns="0" rtlCol="0">
            <a:spAutoFit/>
          </a:bodyPr>
          <a:lstStyle/>
          <a:p>
            <a:pPr marL="404593" indent="-393196">
              <a:buClr>
                <a:srgbClr val="3333CC"/>
              </a:buClr>
              <a:buSzPct val="58333"/>
              <a:buFont typeface="Wingdings"/>
              <a:buChar char=""/>
              <a:tabLst>
                <a:tab pos="404593" algn="l"/>
              </a:tabLst>
            </a:pPr>
            <a:r>
              <a:rPr sz="2200" spc="-13" dirty="0">
                <a:latin typeface="Tahoma"/>
                <a:cs typeface="Tahoma"/>
              </a:rPr>
              <a:t>Act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p>
          <a:p>
            <a:pPr marL="404593" indent="-393196">
              <a:spcBef>
                <a:spcPts val="444"/>
              </a:spcBef>
              <a:buClr>
                <a:srgbClr val="3333CC"/>
              </a:buClr>
              <a:buSzPct val="58333"/>
              <a:buFont typeface="Wingdings"/>
              <a:buChar char=""/>
              <a:tabLst>
                <a:tab pos="404593" algn="l"/>
              </a:tabLst>
            </a:pPr>
            <a:r>
              <a:rPr sz="2200" spc="-13" dirty="0">
                <a:latin typeface="Tahoma"/>
                <a:cs typeface="Tahoma"/>
              </a:rPr>
              <a:t>Ultrasound</a:t>
            </a:r>
            <a:endParaRPr sz="2200" dirty="0">
              <a:latin typeface="Tahoma"/>
              <a:cs typeface="Tahoma"/>
            </a:endParaRPr>
          </a:p>
          <a:p>
            <a:pPr marL="404593" indent="-393196">
              <a:spcBef>
                <a:spcPts val="556"/>
              </a:spcBef>
              <a:buClr>
                <a:srgbClr val="3333CC"/>
              </a:buClr>
              <a:buSzPct val="58333"/>
              <a:buFont typeface="Wingdings"/>
              <a:buChar char=""/>
              <a:tabLst>
                <a:tab pos="404593" algn="l"/>
              </a:tabLst>
            </a:pPr>
            <a:r>
              <a:rPr sz="2200" spc="-13" dirty="0">
                <a:latin typeface="Tahoma"/>
                <a:cs typeface="Tahoma"/>
              </a:rPr>
              <a:t>Laser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p>
        </p:txBody>
      </p:sp>
      <p:sp>
        <p:nvSpPr>
          <p:cNvPr id="5" name="object 5"/>
          <p:cNvSpPr txBox="1"/>
          <p:nvPr/>
        </p:nvSpPr>
        <p:spPr>
          <a:xfrm>
            <a:off x="998104" y="5908918"/>
            <a:ext cx="4275282" cy="246221"/>
          </a:xfrm>
          <a:prstGeom prst="rect">
            <a:avLst/>
          </a:prstGeom>
        </p:spPr>
        <p:txBody>
          <a:bodyPr vert="horz" wrap="square" lIns="0" tIns="0" rIns="0" bIns="0" rtlCol="0">
            <a:spAutoFit/>
          </a:bodyPr>
          <a:lstStyle/>
          <a:p>
            <a:pPr marL="11397"/>
            <a:r>
              <a:rPr sz="1600" dirty="0">
                <a:latin typeface="Tahoma"/>
                <a:cs typeface="Tahoma"/>
              </a:rPr>
              <a:t>S</a:t>
            </a:r>
            <a:r>
              <a:rPr sz="1600" spc="-9" dirty="0">
                <a:latin typeface="Tahoma"/>
                <a:cs typeface="Tahoma"/>
              </a:rPr>
              <a:t>lides</a:t>
            </a:r>
            <a:r>
              <a:rPr sz="1600" spc="-4" dirty="0">
                <a:latin typeface="Tahoma"/>
                <a:cs typeface="Tahoma"/>
              </a:rPr>
              <a:t> </a:t>
            </a:r>
            <a:r>
              <a:rPr sz="1600" spc="-9" dirty="0">
                <a:latin typeface="Tahoma"/>
                <a:cs typeface="Tahoma"/>
              </a:rPr>
              <a:t>adop</a:t>
            </a:r>
            <a:r>
              <a:rPr sz="1600" dirty="0">
                <a:latin typeface="Tahoma"/>
                <a:cs typeface="Tahoma"/>
              </a:rPr>
              <a:t>te</a:t>
            </a:r>
            <a:r>
              <a:rPr sz="1600" spc="-9" dirty="0">
                <a:latin typeface="Tahoma"/>
                <a:cs typeface="Tahoma"/>
              </a:rPr>
              <a:t>d</a:t>
            </a:r>
            <a:r>
              <a:rPr sz="1600" spc="-4" dirty="0">
                <a:latin typeface="Tahoma"/>
                <a:cs typeface="Tahoma"/>
              </a:rPr>
              <a:t> </a:t>
            </a:r>
            <a:r>
              <a:rPr sz="1600" spc="-9" dirty="0">
                <a:latin typeface="Tahoma"/>
                <a:cs typeface="Tahoma"/>
              </a:rPr>
              <a:t>fr</a:t>
            </a:r>
            <a:r>
              <a:rPr sz="1600" spc="-13" dirty="0">
                <a:latin typeface="Tahoma"/>
                <a:cs typeface="Tahoma"/>
              </a:rPr>
              <a:t>om</a:t>
            </a:r>
            <a:r>
              <a:rPr sz="1600" spc="-4" dirty="0">
                <a:latin typeface="Tahoma"/>
                <a:cs typeface="Tahoma"/>
              </a:rPr>
              <a:t> </a:t>
            </a:r>
            <a:r>
              <a:rPr sz="1600" spc="-9" dirty="0">
                <a:latin typeface="Tahoma"/>
                <a:cs typeface="Tahoma"/>
              </a:rPr>
              <a:t>Si</a:t>
            </a:r>
            <a:r>
              <a:rPr sz="1600" spc="-4" dirty="0">
                <a:latin typeface="Tahoma"/>
                <a:cs typeface="Tahoma"/>
              </a:rPr>
              <a:t>eg</a:t>
            </a:r>
            <a:r>
              <a:rPr sz="1600" spc="-18" dirty="0">
                <a:latin typeface="Tahoma"/>
                <a:cs typeface="Tahoma"/>
              </a:rPr>
              <a:t>w</a:t>
            </a:r>
            <a:r>
              <a:rPr sz="1600" dirty="0">
                <a:latin typeface="Tahoma"/>
                <a:cs typeface="Tahoma"/>
              </a:rPr>
              <a:t>art</a:t>
            </a:r>
            <a:r>
              <a:rPr sz="1600" spc="-4" dirty="0">
                <a:latin typeface="Tahoma"/>
                <a:cs typeface="Tahoma"/>
              </a:rPr>
              <a:t> </a:t>
            </a:r>
            <a:r>
              <a:rPr sz="1600" spc="-13" dirty="0">
                <a:latin typeface="Tahoma"/>
                <a:cs typeface="Tahoma"/>
              </a:rPr>
              <a:t>an</a:t>
            </a:r>
            <a:r>
              <a:rPr sz="1600" spc="-9" dirty="0">
                <a:latin typeface="Tahoma"/>
                <a:cs typeface="Tahoma"/>
              </a:rPr>
              <a:t>d</a:t>
            </a:r>
            <a:r>
              <a:rPr sz="1600" dirty="0">
                <a:latin typeface="Tahoma"/>
                <a:cs typeface="Tahoma"/>
              </a:rPr>
              <a:t> N</a:t>
            </a:r>
            <a:r>
              <a:rPr sz="1600" spc="-9" dirty="0">
                <a:latin typeface="Tahoma"/>
                <a:cs typeface="Tahoma"/>
              </a:rPr>
              <a:t>ou</a:t>
            </a:r>
            <a:r>
              <a:rPr sz="1600" dirty="0">
                <a:latin typeface="Tahoma"/>
                <a:cs typeface="Tahoma"/>
              </a:rPr>
              <a:t>r</a:t>
            </a:r>
            <a:r>
              <a:rPr sz="1600" spc="-9" dirty="0">
                <a:latin typeface="Tahoma"/>
                <a:cs typeface="Tahoma"/>
              </a:rPr>
              <a:t>bakh</a:t>
            </a:r>
            <a:r>
              <a:rPr sz="1600" dirty="0">
                <a:latin typeface="Tahoma"/>
                <a:cs typeface="Tahoma"/>
              </a:rPr>
              <a:t>s</a:t>
            </a:r>
            <a:r>
              <a:rPr sz="1600" spc="-9" dirty="0">
                <a:latin typeface="Tahoma"/>
                <a:cs typeface="Tahoma"/>
              </a:rPr>
              <a:t>h</a:t>
            </a:r>
            <a:endParaRPr sz="1600">
              <a:latin typeface="Tahoma"/>
              <a:cs typeface="Tahoma"/>
            </a:endParaRPr>
          </a:p>
        </p:txBody>
      </p:sp>
    </p:spTree>
    <p:extLst>
      <p:ext uri="{BB962C8B-B14F-4D97-AF65-F5344CB8AC3E}">
        <p14:creationId xmlns:p14="http://schemas.microsoft.com/office/powerpoint/2010/main" val="453928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dirty="0" smtClean="0"/>
              <a:t> </a:t>
            </a:r>
            <a:r>
              <a:rPr lang="en-US" altLang="en-US" sz="3600" dirty="0" smtClean="0"/>
              <a:t>Range sensors</a:t>
            </a:r>
            <a:endParaRPr lang="de-CH" altLang="en-US" sz="3600" dirty="0" smtClean="0"/>
          </a:p>
        </p:txBody>
      </p:sp>
      <p:sp>
        <p:nvSpPr>
          <p:cNvPr id="72707" name="Content Placeholder 2"/>
          <p:cNvSpPr>
            <a:spLocks noGrp="1"/>
          </p:cNvSpPr>
          <p:nvPr>
            <p:ph idx="1"/>
          </p:nvPr>
        </p:nvSpPr>
        <p:spPr>
          <a:xfrm>
            <a:off x="431112" y="1587923"/>
            <a:ext cx="4938991" cy="5076825"/>
          </a:xfrm>
        </p:spPr>
        <p:txBody>
          <a:bodyPr>
            <a:normAutofit/>
          </a:bodyPr>
          <a:lstStyle/>
          <a:p>
            <a:r>
              <a:rPr lang="en-US" altLang="en-US" sz="2400" dirty="0" smtClean="0"/>
              <a:t>Sonar</a:t>
            </a:r>
          </a:p>
          <a:p>
            <a:pPr marL="0" indent="0">
              <a:buNone/>
            </a:pPr>
            <a:endParaRPr lang="en-US" altLang="en-US" sz="2400" dirty="0" smtClean="0"/>
          </a:p>
          <a:p>
            <a:r>
              <a:rPr lang="en-US" altLang="en-US" sz="2400" dirty="0" smtClean="0"/>
              <a:t>Laser range finder</a:t>
            </a:r>
          </a:p>
          <a:p>
            <a:endParaRPr lang="en-US" altLang="en-US" sz="2400" dirty="0" smtClean="0"/>
          </a:p>
          <a:p>
            <a:r>
              <a:rPr lang="en-US" altLang="en-US" sz="2400" dirty="0" smtClean="0"/>
              <a:t>Time of Flight Camera </a:t>
            </a:r>
          </a:p>
          <a:p>
            <a:endParaRPr lang="en-US" altLang="en-US" sz="2400" dirty="0" smtClean="0"/>
          </a:p>
          <a:p>
            <a:pPr marL="0" indent="0">
              <a:buNone/>
            </a:pPr>
            <a:r>
              <a:rPr lang="en-US" altLang="en-US" sz="2400" dirty="0" smtClean="0">
                <a:solidFill>
                  <a:srgbClr val="00B0F0"/>
                </a:solidFill>
              </a:rPr>
              <a:t>Geometric active range sensor</a:t>
            </a:r>
          </a:p>
          <a:p>
            <a:r>
              <a:rPr lang="en-US" altLang="en-US" sz="2400" dirty="0" smtClean="0"/>
              <a:t>Structured light</a:t>
            </a:r>
            <a:endParaRPr lang="de-CH" altLang="en-US" sz="2400" dirty="0" smtClean="0"/>
          </a:p>
        </p:txBody>
      </p:sp>
      <p:pic>
        <p:nvPicPr>
          <p:cNvPr id="72710" name="Picture 73" descr="Ultrasonic Rangefinder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4" y="1580006"/>
            <a:ext cx="16541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1" y="2544784"/>
            <a:ext cx="13573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27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398" y="4724400"/>
            <a:ext cx="219233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393507" y="1118341"/>
            <a:ext cx="4509248" cy="461665"/>
          </a:xfrm>
          <a:prstGeom prst="rect">
            <a:avLst/>
          </a:prstGeom>
          <a:noFill/>
        </p:spPr>
        <p:txBody>
          <a:bodyPr wrap="none" rtlCol="0">
            <a:spAutoFit/>
          </a:bodyPr>
          <a:lstStyle/>
          <a:p>
            <a:r>
              <a:rPr lang="en-US" sz="2400" dirty="0" smtClean="0">
                <a:solidFill>
                  <a:srgbClr val="00B0F0"/>
                </a:solidFill>
              </a:rPr>
              <a:t>Time of flight active range sensing</a:t>
            </a:r>
            <a:endParaRPr lang="en-US" sz="2400" dirty="0">
              <a:solidFill>
                <a:srgbClr val="00B0F0"/>
              </a:solidFill>
            </a:endParaRPr>
          </a:p>
        </p:txBody>
      </p:sp>
    </p:spTree>
    <p:extLst>
      <p:ext uri="{BB962C8B-B14F-4D97-AF65-F5344CB8AC3E}">
        <p14:creationId xmlns:p14="http://schemas.microsoft.com/office/powerpoint/2010/main" val="1024065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04800"/>
            <a:ext cx="8229600" cy="1143000"/>
          </a:xfrm>
          <a:prstGeom prst="rect">
            <a:avLst/>
          </a:prstGeom>
        </p:spPr>
        <p:txBody>
          <a:bodyPr vert="horz" wrap="square" lIns="0" tIns="437644" rIns="0" bIns="0" rtlCol="0">
            <a:spAutoFit/>
          </a:bodyPr>
          <a:lstStyle/>
          <a:p>
            <a:pPr marL="687808"/>
            <a:r>
              <a:rPr spc="-18" dirty="0"/>
              <a:t>Ran</a:t>
            </a:r>
            <a:r>
              <a:rPr spc="-22" dirty="0"/>
              <a:t>g</a:t>
            </a:r>
            <a:r>
              <a:rPr dirty="0"/>
              <a:t>e</a:t>
            </a:r>
            <a:r>
              <a:rPr spc="-4" dirty="0"/>
              <a:t> </a:t>
            </a:r>
            <a:r>
              <a:rPr dirty="0"/>
              <a:t>Se</a:t>
            </a:r>
            <a:r>
              <a:rPr spc="-18" dirty="0"/>
              <a:t>n</a:t>
            </a:r>
            <a:r>
              <a:rPr dirty="0"/>
              <a:t>sors</a:t>
            </a:r>
            <a:r>
              <a:rPr spc="-4" dirty="0"/>
              <a:t> </a:t>
            </a:r>
            <a:r>
              <a:rPr spc="-13" dirty="0"/>
              <a:t>(</a:t>
            </a:r>
            <a:r>
              <a:rPr dirty="0"/>
              <a:t>t</a:t>
            </a:r>
            <a:r>
              <a:rPr spc="-9" dirty="0"/>
              <a:t>i</a:t>
            </a:r>
            <a:r>
              <a:rPr spc="-31" dirty="0"/>
              <a:t>m</a:t>
            </a:r>
            <a:r>
              <a:rPr dirty="0"/>
              <a:t>e</a:t>
            </a:r>
            <a:r>
              <a:rPr spc="-4" dirty="0"/>
              <a:t> </a:t>
            </a:r>
            <a:r>
              <a:rPr dirty="0"/>
              <a:t>of</a:t>
            </a:r>
            <a:r>
              <a:rPr spc="-4" dirty="0"/>
              <a:t> </a:t>
            </a:r>
            <a:r>
              <a:rPr dirty="0"/>
              <a:t>f</a:t>
            </a:r>
            <a:r>
              <a:rPr spc="-9" dirty="0"/>
              <a:t>li</a:t>
            </a:r>
            <a:r>
              <a:rPr spc="-22" dirty="0"/>
              <a:t>g</a:t>
            </a:r>
            <a:r>
              <a:rPr spc="-18" dirty="0"/>
              <a:t>h</a:t>
            </a:r>
            <a:r>
              <a:rPr dirty="0"/>
              <a:t>t</a:t>
            </a:r>
            <a:r>
              <a:rPr spc="-13" dirty="0"/>
              <a:t>)</a:t>
            </a:r>
            <a:r>
              <a:rPr spc="-4" dirty="0"/>
              <a:t> </a:t>
            </a:r>
            <a:r>
              <a:rPr spc="-13" dirty="0"/>
              <a:t>(1)</a:t>
            </a:r>
          </a:p>
        </p:txBody>
      </p:sp>
      <p:sp>
        <p:nvSpPr>
          <p:cNvPr id="4" name="object 4"/>
          <p:cNvSpPr txBox="1"/>
          <p:nvPr/>
        </p:nvSpPr>
        <p:spPr>
          <a:xfrm>
            <a:off x="1318490" y="1756038"/>
            <a:ext cx="6823364" cy="2826415"/>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Range</a:t>
            </a:r>
            <a:r>
              <a:rPr sz="2200" spc="-4" dirty="0">
                <a:latin typeface="Tahoma"/>
                <a:cs typeface="Tahoma"/>
              </a:rPr>
              <a:t> </a:t>
            </a:r>
            <a:r>
              <a:rPr sz="2200" spc="-9" dirty="0">
                <a:latin typeface="Tahoma"/>
                <a:cs typeface="Tahoma"/>
              </a:rPr>
              <a:t>di</a:t>
            </a:r>
            <a:r>
              <a:rPr sz="2200" dirty="0">
                <a:latin typeface="Tahoma"/>
                <a:cs typeface="Tahoma"/>
              </a:rPr>
              <a:t>st</a:t>
            </a:r>
            <a:r>
              <a:rPr sz="2200" spc="-13" dirty="0">
                <a:latin typeface="Tahoma"/>
                <a:cs typeface="Tahoma"/>
              </a:rPr>
              <a:t>an</a:t>
            </a:r>
            <a:r>
              <a:rPr sz="2200" dirty="0">
                <a:latin typeface="Tahoma"/>
                <a:cs typeface="Tahoma"/>
              </a:rPr>
              <a:t>ce</a:t>
            </a:r>
            <a:r>
              <a:rPr sz="2200" spc="-4" dirty="0">
                <a:latin typeface="Tahoma"/>
                <a:cs typeface="Tahoma"/>
              </a:rPr>
              <a:t> </a:t>
            </a:r>
            <a:r>
              <a:rPr sz="2200" spc="-27" dirty="0">
                <a:latin typeface="Tahoma"/>
                <a:cs typeface="Tahoma"/>
              </a:rPr>
              <a:t>m</a:t>
            </a:r>
            <a:r>
              <a:rPr sz="2200" dirty="0">
                <a:latin typeface="Tahoma"/>
                <a:cs typeface="Tahoma"/>
              </a:rPr>
              <a:t>e</a:t>
            </a:r>
            <a:r>
              <a:rPr sz="2200" spc="-13" dirty="0">
                <a:latin typeface="Tahoma"/>
                <a:cs typeface="Tahoma"/>
              </a:rPr>
              <a:t>a</a:t>
            </a:r>
            <a:r>
              <a:rPr sz="2200" dirty="0">
                <a:latin typeface="Tahoma"/>
                <a:cs typeface="Tahoma"/>
              </a:rPr>
              <a:t>s</a:t>
            </a:r>
            <a:r>
              <a:rPr sz="2200" spc="-13" dirty="0">
                <a:latin typeface="Tahoma"/>
                <a:cs typeface="Tahoma"/>
              </a:rPr>
              <a:t>u</a:t>
            </a:r>
            <a:r>
              <a:rPr sz="2200" dirty="0">
                <a:latin typeface="Tahoma"/>
                <a:cs typeface="Tahoma"/>
              </a:rPr>
              <a:t>re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9" dirty="0">
                <a:latin typeface="Tahoma"/>
                <a:cs typeface="Tahoma"/>
              </a:rPr>
              <a:t>:</a:t>
            </a:r>
            <a:r>
              <a:rPr sz="2200" spc="-4" dirty="0">
                <a:latin typeface="Tahoma"/>
                <a:cs typeface="Tahoma"/>
              </a:rPr>
              <a:t> </a:t>
            </a:r>
            <a:r>
              <a:rPr sz="2200" dirty="0">
                <a:latin typeface="Tahoma"/>
                <a:cs typeface="Tahoma"/>
              </a:rPr>
              <a:t>c</a:t>
            </a:r>
            <a:r>
              <a:rPr sz="2200" spc="-9" dirty="0">
                <a:latin typeface="Tahoma"/>
                <a:cs typeface="Tahoma"/>
              </a:rPr>
              <a:t>all</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spc="-13" dirty="0">
                <a:latin typeface="Tahoma"/>
                <a:cs typeface="Tahoma"/>
              </a:rPr>
              <a:t>Range</a:t>
            </a:r>
            <a:r>
              <a:rPr sz="2200" spc="-4" dirty="0">
                <a:latin typeface="Tahoma"/>
                <a:cs typeface="Tahoma"/>
              </a:rPr>
              <a:t> </a:t>
            </a:r>
            <a:r>
              <a:rPr sz="2200" spc="-9" dirty="0">
                <a:latin typeface="Tahoma"/>
                <a:cs typeface="Tahoma"/>
              </a:rPr>
              <a:t>in</a:t>
            </a:r>
            <a:r>
              <a:rPr sz="2200" dirty="0">
                <a:latin typeface="Tahoma"/>
                <a:cs typeface="Tahoma"/>
              </a:rPr>
              <a:t>for</a:t>
            </a:r>
            <a:r>
              <a:rPr sz="2200" spc="-27" dirty="0">
                <a:latin typeface="Tahoma"/>
                <a:cs typeface="Tahoma"/>
              </a:rPr>
              <a:t>m</a:t>
            </a:r>
            <a:r>
              <a:rPr sz="2200" spc="-13" dirty="0">
                <a:latin typeface="Tahoma"/>
                <a:cs typeface="Tahoma"/>
              </a:rPr>
              <a:t>a</a:t>
            </a:r>
            <a:r>
              <a:rPr sz="2200" dirty="0">
                <a:latin typeface="Tahoma"/>
                <a:cs typeface="Tahoma"/>
              </a:rPr>
              <a:t>t</a:t>
            </a:r>
            <a:r>
              <a:rPr sz="2200" spc="-13" dirty="0">
                <a:latin typeface="Tahoma"/>
                <a:cs typeface="Tahoma"/>
              </a:rPr>
              <a:t>ion:</a:t>
            </a:r>
            <a:endParaRPr sz="2200">
              <a:latin typeface="Tahoma"/>
              <a:cs typeface="Tahoma"/>
            </a:endParaRPr>
          </a:p>
          <a:p>
            <a:pPr marL="678120" lvl="1" indent="-256432">
              <a:spcBef>
                <a:spcPts val="471"/>
              </a:spcBef>
              <a:buClr>
                <a:srgbClr val="FF0000"/>
              </a:buClr>
              <a:buSzPct val="55000"/>
              <a:buFont typeface="Wingdings"/>
              <a:buChar char=""/>
              <a:tabLst>
                <a:tab pos="678120" algn="l"/>
              </a:tabLst>
            </a:pPr>
            <a:r>
              <a:rPr dirty="0">
                <a:latin typeface="Tahoma"/>
                <a:cs typeface="Tahoma"/>
              </a:rPr>
              <a:t>key</a:t>
            </a:r>
            <a:r>
              <a:rPr spc="-4" dirty="0">
                <a:latin typeface="Tahoma"/>
                <a:cs typeface="Tahoma"/>
              </a:rPr>
              <a:t> </a:t>
            </a:r>
            <a:r>
              <a:rPr dirty="0">
                <a:latin typeface="Tahoma"/>
                <a:cs typeface="Tahoma"/>
              </a:rPr>
              <a:t>e</a:t>
            </a:r>
            <a:r>
              <a:rPr spc="-4" dirty="0">
                <a:latin typeface="Tahoma"/>
                <a:cs typeface="Tahoma"/>
              </a:rPr>
              <a:t>l</a:t>
            </a:r>
            <a:r>
              <a:rPr dirty="0">
                <a:latin typeface="Tahoma"/>
                <a:cs typeface="Tahoma"/>
              </a:rPr>
              <a:t>e</a:t>
            </a:r>
            <a:r>
              <a:rPr spc="-18" dirty="0">
                <a:latin typeface="Tahoma"/>
                <a:cs typeface="Tahoma"/>
              </a:rPr>
              <a:t>m</a:t>
            </a:r>
            <a:r>
              <a:rPr dirty="0">
                <a:latin typeface="Tahoma"/>
                <a:cs typeface="Tahoma"/>
              </a:rPr>
              <a:t>e</a:t>
            </a:r>
            <a:r>
              <a:rPr spc="-13" dirty="0">
                <a:latin typeface="Tahoma"/>
                <a:cs typeface="Tahoma"/>
              </a:rPr>
              <a:t>n</a:t>
            </a:r>
            <a:r>
              <a:rPr dirty="0">
                <a:latin typeface="Tahoma"/>
                <a:cs typeface="Tahoma"/>
              </a:rPr>
              <a:t>t</a:t>
            </a:r>
            <a:r>
              <a:rPr spc="-4" dirty="0">
                <a:latin typeface="Tahoma"/>
                <a:cs typeface="Tahoma"/>
              </a:rPr>
              <a:t> </a:t>
            </a:r>
            <a:r>
              <a:rPr dirty="0">
                <a:latin typeface="Tahoma"/>
                <a:cs typeface="Tahoma"/>
              </a:rPr>
              <a:t>for</a:t>
            </a:r>
            <a:r>
              <a:rPr spc="-4" dirty="0">
                <a:latin typeface="Tahoma"/>
                <a:cs typeface="Tahoma"/>
              </a:rPr>
              <a:t> l</a:t>
            </a:r>
            <a:r>
              <a:rPr dirty="0">
                <a:latin typeface="Tahoma"/>
                <a:cs typeface="Tahoma"/>
              </a:rPr>
              <a:t>oc</a:t>
            </a:r>
            <a:r>
              <a:rPr spc="-9" dirty="0">
                <a:latin typeface="Tahoma"/>
                <a:cs typeface="Tahoma"/>
              </a:rPr>
              <a:t>ali</a:t>
            </a:r>
            <a:r>
              <a:rPr dirty="0">
                <a:latin typeface="Tahoma"/>
                <a:cs typeface="Tahoma"/>
              </a:rPr>
              <a:t>z</a:t>
            </a:r>
            <a:r>
              <a:rPr spc="-13" dirty="0">
                <a:latin typeface="Tahoma"/>
                <a:cs typeface="Tahoma"/>
              </a:rPr>
              <a:t>a</a:t>
            </a:r>
            <a:r>
              <a:rPr dirty="0">
                <a:latin typeface="Tahoma"/>
                <a:cs typeface="Tahoma"/>
              </a:rPr>
              <a:t>t</a:t>
            </a:r>
            <a:r>
              <a:rPr spc="-9" dirty="0">
                <a:latin typeface="Tahoma"/>
                <a:cs typeface="Tahoma"/>
              </a:rPr>
              <a:t>ion</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4" dirty="0">
                <a:latin typeface="Tahoma"/>
                <a:cs typeface="Tahoma"/>
              </a:rPr>
              <a:t> </a:t>
            </a:r>
            <a:r>
              <a:rPr spc="-13" dirty="0">
                <a:latin typeface="Tahoma"/>
                <a:cs typeface="Tahoma"/>
              </a:rPr>
              <a:t>mod</a:t>
            </a:r>
            <a:r>
              <a:rPr dirty="0">
                <a:latin typeface="Tahoma"/>
                <a:cs typeface="Tahoma"/>
              </a:rPr>
              <a:t>e</a:t>
            </a:r>
            <a:r>
              <a:rPr spc="-9" dirty="0">
                <a:latin typeface="Tahoma"/>
                <a:cs typeface="Tahoma"/>
              </a:rPr>
              <a:t>ling</a:t>
            </a:r>
            <a:endParaRPr>
              <a:latin typeface="Tahoma"/>
              <a:cs typeface="Tahoma"/>
            </a:endParaRPr>
          </a:p>
          <a:p>
            <a:pPr marL="319115" marR="4559" indent="-307718">
              <a:spcBef>
                <a:spcPts val="534"/>
              </a:spcBef>
              <a:buClr>
                <a:srgbClr val="3333CC"/>
              </a:buClr>
              <a:buSzPct val="58333"/>
              <a:buFont typeface="Wingdings"/>
              <a:buChar char=""/>
              <a:tabLst>
                <a:tab pos="319115" algn="l"/>
              </a:tabLst>
            </a:pPr>
            <a:r>
              <a:rPr sz="2200" spc="-13" dirty="0">
                <a:latin typeface="Tahoma"/>
                <a:cs typeface="Tahoma"/>
              </a:rPr>
              <a:t>Ultrasonic</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a</a:t>
            </a:r>
            <a:r>
              <a:rPr sz="2200" dirty="0">
                <a:latin typeface="Tahoma"/>
                <a:cs typeface="Tahoma"/>
              </a:rPr>
              <a:t>s</a:t>
            </a:r>
            <a:r>
              <a:rPr sz="2200" spc="-4" dirty="0">
                <a:latin typeface="Tahoma"/>
                <a:cs typeface="Tahoma"/>
              </a:rPr>
              <a:t> </a:t>
            </a:r>
            <a:r>
              <a:rPr sz="2200" dirty="0">
                <a:latin typeface="Tahoma"/>
                <a:cs typeface="Tahoma"/>
              </a:rPr>
              <a:t>we</a:t>
            </a:r>
            <a:r>
              <a:rPr sz="2200" spc="-9" dirty="0">
                <a:latin typeface="Tahoma"/>
                <a:cs typeface="Tahoma"/>
              </a:rPr>
              <a:t>ll</a:t>
            </a:r>
            <a:r>
              <a:rPr sz="2200" spc="-4" dirty="0">
                <a:latin typeface="Tahoma"/>
                <a:cs typeface="Tahoma"/>
              </a:rPr>
              <a:t> </a:t>
            </a:r>
            <a:r>
              <a:rPr sz="2200" spc="-13" dirty="0">
                <a:latin typeface="Tahoma"/>
                <a:cs typeface="Tahoma"/>
              </a:rPr>
              <a:t>a</a:t>
            </a:r>
            <a:r>
              <a:rPr sz="2200" dirty="0">
                <a:latin typeface="Tahoma"/>
                <a:cs typeface="Tahoma"/>
              </a:rPr>
              <a:t>s</a:t>
            </a:r>
            <a:r>
              <a:rPr sz="2200" spc="-4" dirty="0">
                <a:latin typeface="Tahoma"/>
                <a:cs typeface="Tahoma"/>
              </a:rPr>
              <a:t> </a:t>
            </a:r>
            <a:r>
              <a:rPr sz="2200" spc="-9" dirty="0">
                <a:latin typeface="Tahoma"/>
                <a:cs typeface="Tahoma"/>
              </a:rPr>
              <a:t>la</a:t>
            </a:r>
            <a:r>
              <a:rPr sz="2200" dirty="0">
                <a:latin typeface="Tahoma"/>
                <a:cs typeface="Tahoma"/>
              </a:rPr>
              <a:t>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 </a:t>
            </a:r>
            <a:r>
              <a:rPr sz="2200" spc="-27" dirty="0">
                <a:latin typeface="Tahoma"/>
                <a:cs typeface="Tahoma"/>
              </a:rPr>
              <a:t>m</a:t>
            </a:r>
            <a:r>
              <a:rPr sz="2200" spc="-13" dirty="0">
                <a:latin typeface="Tahoma"/>
                <a:cs typeface="Tahoma"/>
              </a:rPr>
              <a:t>a</a:t>
            </a:r>
            <a:r>
              <a:rPr sz="2200" spc="-4" dirty="0">
                <a:latin typeface="Tahoma"/>
                <a:cs typeface="Tahoma"/>
              </a:rPr>
              <a:t>k</a:t>
            </a:r>
            <a:r>
              <a:rPr sz="2200" dirty="0">
                <a:latin typeface="Tahoma"/>
                <a:cs typeface="Tahoma"/>
              </a:rPr>
              <a:t>e</a:t>
            </a:r>
            <a:r>
              <a:rPr sz="2200" spc="-4" dirty="0">
                <a:latin typeface="Tahoma"/>
                <a:cs typeface="Tahoma"/>
              </a:rPr>
              <a:t> </a:t>
            </a:r>
            <a:r>
              <a:rPr sz="2200" spc="-13" dirty="0">
                <a:latin typeface="Tahoma"/>
                <a:cs typeface="Tahoma"/>
              </a:rPr>
              <a:t>u</a:t>
            </a:r>
            <a:r>
              <a:rPr sz="2200" dirty="0">
                <a:latin typeface="Tahoma"/>
                <a:cs typeface="Tahoma"/>
              </a:rPr>
              <a:t>se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opaga</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or e</a:t>
            </a:r>
            <a:r>
              <a:rPr sz="2200" spc="-9" dirty="0">
                <a:latin typeface="Tahoma"/>
                <a:cs typeface="Tahoma"/>
              </a:rPr>
              <a:t>l</a:t>
            </a:r>
            <a:r>
              <a:rPr sz="2200" dirty="0">
                <a:latin typeface="Tahoma"/>
                <a:cs typeface="Tahoma"/>
              </a:rPr>
              <a:t>ectr</a:t>
            </a:r>
            <a:r>
              <a:rPr sz="2200" spc="-13" dirty="0">
                <a:latin typeface="Tahoma"/>
                <a:cs typeface="Tahoma"/>
              </a:rPr>
              <a:t>o</a:t>
            </a:r>
            <a:r>
              <a:rPr sz="2200" spc="-27" dirty="0">
                <a:latin typeface="Tahoma"/>
                <a:cs typeface="Tahoma"/>
              </a:rPr>
              <a:t>m</a:t>
            </a:r>
            <a:r>
              <a:rPr sz="2200" spc="-13" dirty="0">
                <a:latin typeface="Tahoma"/>
                <a:cs typeface="Tahoma"/>
              </a:rPr>
              <a:t>agn</a:t>
            </a:r>
            <a:r>
              <a:rPr sz="2200" dirty="0">
                <a:latin typeface="Tahoma"/>
                <a:cs typeface="Tahoma"/>
              </a:rPr>
              <a:t>et</a:t>
            </a:r>
            <a:r>
              <a:rPr sz="2200" spc="-9" dirty="0">
                <a:latin typeface="Tahoma"/>
                <a:cs typeface="Tahoma"/>
              </a:rPr>
              <a:t>i</a:t>
            </a:r>
            <a:r>
              <a:rPr sz="2200" dirty="0">
                <a:latin typeface="Tahoma"/>
                <a:cs typeface="Tahoma"/>
              </a:rPr>
              <a:t>c</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es</a:t>
            </a:r>
            <a:r>
              <a:rPr sz="2200" spc="-4" dirty="0">
                <a:latin typeface="Tahoma"/>
                <a:cs typeface="Tahoma"/>
              </a:rPr>
              <a:t> </a:t>
            </a:r>
            <a:r>
              <a:rPr sz="2200" dirty="0">
                <a:latin typeface="Tahoma"/>
                <a:cs typeface="Tahoma"/>
              </a:rPr>
              <a:t>res</a:t>
            </a:r>
            <a:r>
              <a:rPr sz="2200" spc="-13" dirty="0">
                <a:latin typeface="Tahoma"/>
                <a:cs typeface="Tahoma"/>
              </a:rPr>
              <a:t>p</a:t>
            </a:r>
            <a:r>
              <a:rPr sz="2200" dirty="0">
                <a:latin typeface="Tahoma"/>
                <a:cs typeface="Tahoma"/>
              </a:rPr>
              <a:t>ect</a:t>
            </a:r>
            <a:r>
              <a:rPr sz="2200" spc="-9" dirty="0">
                <a:latin typeface="Tahoma"/>
                <a:cs typeface="Tahoma"/>
              </a:rPr>
              <a:t>i</a:t>
            </a:r>
            <a:r>
              <a:rPr sz="2200" spc="-4" dirty="0">
                <a:latin typeface="Tahoma"/>
                <a:cs typeface="Tahoma"/>
              </a:rPr>
              <a:t>v</a:t>
            </a:r>
            <a:r>
              <a:rPr sz="2200" dirty="0">
                <a:latin typeface="Tahoma"/>
                <a:cs typeface="Tahoma"/>
              </a:rPr>
              <a:t>e</a:t>
            </a:r>
            <a:r>
              <a:rPr sz="2200" spc="-9" dirty="0">
                <a:latin typeface="Tahoma"/>
                <a:cs typeface="Tahoma"/>
              </a:rPr>
              <a:t>l</a:t>
            </a:r>
            <a:r>
              <a:rPr sz="2200" spc="-18" dirty="0">
                <a:latin typeface="Tahoma"/>
                <a:cs typeface="Tahoma"/>
              </a:rPr>
              <a:t>y</a:t>
            </a:r>
            <a:r>
              <a:rPr sz="2200" spc="-9" dirty="0">
                <a:latin typeface="Tahoma"/>
                <a:cs typeface="Tahoma"/>
              </a:rPr>
              <a:t>.</a:t>
            </a:r>
            <a:r>
              <a:rPr sz="2200" spc="-4" dirty="0">
                <a:latin typeface="Tahoma"/>
                <a:cs typeface="Tahoma"/>
              </a:rPr>
              <a:t> </a:t>
            </a:r>
            <a:r>
              <a:rPr sz="2200" spc="-13" dirty="0">
                <a:latin typeface="Tahoma"/>
                <a:cs typeface="Tahoma"/>
              </a:rPr>
              <a:t>Th</a:t>
            </a:r>
            <a:r>
              <a:rPr sz="2200" dirty="0">
                <a:latin typeface="Tahoma"/>
                <a:cs typeface="Tahoma"/>
              </a:rPr>
              <a:t>e</a:t>
            </a:r>
            <a:r>
              <a:rPr sz="2200" spc="-4" dirty="0">
                <a:latin typeface="Tahoma"/>
                <a:cs typeface="Tahoma"/>
              </a:rPr>
              <a:t> </a:t>
            </a:r>
            <a:r>
              <a:rPr sz="2200" dirty="0">
                <a:latin typeface="Tahoma"/>
                <a:cs typeface="Tahoma"/>
              </a:rPr>
              <a:t>tr</a:t>
            </a:r>
            <a:r>
              <a:rPr sz="2200" spc="-13" dirty="0">
                <a:latin typeface="Tahoma"/>
                <a:cs typeface="Tahoma"/>
              </a:rPr>
              <a:t>a</a:t>
            </a:r>
            <a:r>
              <a:rPr sz="2200" spc="-4" dirty="0">
                <a:latin typeface="Tahoma"/>
                <a:cs typeface="Tahoma"/>
              </a:rPr>
              <a:t>v</a:t>
            </a:r>
            <a:r>
              <a:rPr sz="2200" dirty="0">
                <a:latin typeface="Tahoma"/>
                <a:cs typeface="Tahoma"/>
              </a:rPr>
              <a:t>e</a:t>
            </a:r>
            <a:r>
              <a:rPr sz="2200" spc="-9" dirty="0">
                <a:latin typeface="Tahoma"/>
                <a:cs typeface="Tahoma"/>
              </a:rPr>
              <a:t>l</a:t>
            </a:r>
            <a:r>
              <a:rPr sz="2200" dirty="0">
                <a:latin typeface="Tahoma"/>
                <a:cs typeface="Tahoma"/>
              </a:rPr>
              <a:t>e</a:t>
            </a:r>
            <a:r>
              <a:rPr sz="2200" spc="-13" dirty="0">
                <a:latin typeface="Tahoma"/>
                <a:cs typeface="Tahoma"/>
              </a:rPr>
              <a:t>d</a:t>
            </a:r>
            <a:r>
              <a:rPr sz="2200" spc="-9" dirty="0">
                <a:latin typeface="Tahoma"/>
                <a:cs typeface="Tahoma"/>
              </a:rPr>
              <a:t> di</a:t>
            </a:r>
            <a:r>
              <a:rPr sz="2200" dirty="0">
                <a:latin typeface="Tahoma"/>
                <a:cs typeface="Tahoma"/>
              </a:rPr>
              <a:t>st</a:t>
            </a:r>
            <a:r>
              <a:rPr sz="2200" spc="-13" dirty="0">
                <a:latin typeface="Tahoma"/>
                <a:cs typeface="Tahoma"/>
              </a:rPr>
              <a:t>an</a:t>
            </a:r>
            <a:r>
              <a:rPr sz="2200" dirty="0">
                <a:latin typeface="Tahoma"/>
                <a:cs typeface="Tahoma"/>
              </a:rPr>
              <a:t>ce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or</a:t>
            </a:r>
            <a:r>
              <a:rPr sz="2200" spc="-4" dirty="0">
                <a:latin typeface="Tahoma"/>
                <a:cs typeface="Tahoma"/>
              </a:rPr>
              <a:t> </a:t>
            </a:r>
            <a:r>
              <a:rPr sz="2200" dirty="0">
                <a:latin typeface="Tahoma"/>
                <a:cs typeface="Tahoma"/>
              </a:rPr>
              <a:t>e</a:t>
            </a:r>
            <a:r>
              <a:rPr sz="2200" spc="-9" dirty="0">
                <a:latin typeface="Tahoma"/>
                <a:cs typeface="Tahoma"/>
              </a:rPr>
              <a:t>l</a:t>
            </a:r>
            <a:r>
              <a:rPr sz="2200" dirty="0">
                <a:latin typeface="Tahoma"/>
                <a:cs typeface="Tahoma"/>
              </a:rPr>
              <a:t>ectr</a:t>
            </a:r>
            <a:r>
              <a:rPr sz="2200" spc="-13" dirty="0">
                <a:latin typeface="Tahoma"/>
                <a:cs typeface="Tahoma"/>
              </a:rPr>
              <a:t>o</a:t>
            </a:r>
            <a:r>
              <a:rPr sz="2200" spc="-27" dirty="0">
                <a:latin typeface="Tahoma"/>
                <a:cs typeface="Tahoma"/>
              </a:rPr>
              <a:t>m</a:t>
            </a:r>
            <a:r>
              <a:rPr sz="2200" spc="-13" dirty="0">
                <a:latin typeface="Tahoma"/>
                <a:cs typeface="Tahoma"/>
              </a:rPr>
              <a:t>agn</a:t>
            </a:r>
            <a:r>
              <a:rPr sz="2200" dirty="0">
                <a:latin typeface="Tahoma"/>
                <a:cs typeface="Tahoma"/>
              </a:rPr>
              <a:t>et</a:t>
            </a:r>
            <a:r>
              <a:rPr sz="2200" spc="-9" dirty="0">
                <a:latin typeface="Tahoma"/>
                <a:cs typeface="Tahoma"/>
              </a:rPr>
              <a:t>i</a:t>
            </a:r>
            <a:r>
              <a:rPr sz="2200" dirty="0">
                <a:latin typeface="Tahoma"/>
                <a:cs typeface="Tahoma"/>
              </a:rPr>
              <a:t>c</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9" dirty="0">
                <a:latin typeface="Tahoma"/>
                <a:cs typeface="Tahoma"/>
              </a:rPr>
              <a:t>gi</a:t>
            </a:r>
            <a:r>
              <a:rPr sz="2200" spc="-4" dirty="0">
                <a:latin typeface="Tahoma"/>
                <a:cs typeface="Tahoma"/>
              </a:rPr>
              <a:t>v</a:t>
            </a:r>
            <a:r>
              <a:rPr sz="2200" dirty="0">
                <a:latin typeface="Tahoma"/>
                <a:cs typeface="Tahoma"/>
              </a:rPr>
              <a:t>e</a:t>
            </a:r>
            <a:r>
              <a:rPr sz="2200" spc="-13" dirty="0">
                <a:latin typeface="Tahoma"/>
                <a:cs typeface="Tahoma"/>
              </a:rPr>
              <a:t>n b</a:t>
            </a:r>
            <a:r>
              <a:rPr sz="2200" dirty="0">
                <a:latin typeface="Tahoma"/>
                <a:cs typeface="Tahoma"/>
              </a:rPr>
              <a:t>y</a:t>
            </a:r>
            <a:endParaRPr sz="2200">
              <a:latin typeface="Tahoma"/>
              <a:cs typeface="Tahoma"/>
            </a:endParaRPr>
          </a:p>
        </p:txBody>
      </p:sp>
      <p:sp>
        <p:nvSpPr>
          <p:cNvPr id="5" name="object 5"/>
          <p:cNvSpPr txBox="1"/>
          <p:nvPr/>
        </p:nvSpPr>
        <p:spPr>
          <a:xfrm>
            <a:off x="3188855" y="4662437"/>
            <a:ext cx="101023" cy="123265"/>
          </a:xfrm>
          <a:prstGeom prst="rect">
            <a:avLst/>
          </a:prstGeom>
        </p:spPr>
        <p:txBody>
          <a:bodyPr vert="horz" wrap="square" lIns="0" tIns="0" rIns="0" bIns="0" rtlCol="0">
            <a:spAutoFit/>
          </a:bodyPr>
          <a:lstStyle/>
          <a:p>
            <a:pPr marL="11397"/>
            <a:r>
              <a:rPr sz="800" spc="-9" dirty="0">
                <a:solidFill>
                  <a:srgbClr val="00E4A8"/>
                </a:solidFill>
                <a:latin typeface="Wingdings"/>
                <a:cs typeface="Wingdings"/>
              </a:rPr>
              <a:t></a:t>
            </a:r>
            <a:endParaRPr sz="800">
              <a:latin typeface="Wingdings"/>
              <a:cs typeface="Wingdings"/>
            </a:endParaRPr>
          </a:p>
        </p:txBody>
      </p:sp>
      <p:sp>
        <p:nvSpPr>
          <p:cNvPr id="6" name="object 6"/>
          <p:cNvSpPr txBox="1"/>
          <p:nvPr/>
        </p:nvSpPr>
        <p:spPr>
          <a:xfrm>
            <a:off x="4721514" y="4521201"/>
            <a:ext cx="1029277" cy="338554"/>
          </a:xfrm>
          <a:prstGeom prst="rect">
            <a:avLst/>
          </a:prstGeom>
        </p:spPr>
        <p:txBody>
          <a:bodyPr vert="horz" wrap="square" lIns="0" tIns="0" rIns="0" bIns="0" rtlCol="0">
            <a:spAutoFit/>
          </a:bodyPr>
          <a:lstStyle/>
          <a:p>
            <a:pPr marL="11397"/>
            <a:r>
              <a:rPr sz="2200" spc="-13" dirty="0">
                <a:latin typeface="Tahoma"/>
                <a:cs typeface="Tahoma"/>
              </a:rPr>
              <a:t>d</a:t>
            </a:r>
            <a:r>
              <a:rPr sz="2200" spc="-4" dirty="0">
                <a:latin typeface="Tahoma"/>
                <a:cs typeface="Tahoma"/>
              </a:rPr>
              <a:t> </a:t>
            </a:r>
            <a:r>
              <a:rPr sz="2200" spc="-18" dirty="0">
                <a:latin typeface="Tahoma"/>
                <a:cs typeface="Tahoma"/>
              </a:rPr>
              <a:t>=</a:t>
            </a:r>
            <a:r>
              <a:rPr sz="2200" spc="-4" dirty="0">
                <a:latin typeface="Tahoma"/>
                <a:cs typeface="Tahoma"/>
              </a:rPr>
              <a:t> </a:t>
            </a:r>
            <a:r>
              <a:rPr sz="2200" dirty="0">
                <a:latin typeface="Tahoma"/>
                <a:cs typeface="Tahoma"/>
              </a:rPr>
              <a:t>c </a:t>
            </a:r>
            <a:r>
              <a:rPr sz="2200" spc="-9" dirty="0">
                <a:latin typeface="Tahoma"/>
                <a:cs typeface="Tahoma"/>
              </a:rPr>
              <a:t>.</a:t>
            </a:r>
            <a:r>
              <a:rPr sz="2200" spc="-4" dirty="0">
                <a:latin typeface="Tahoma"/>
                <a:cs typeface="Tahoma"/>
              </a:rPr>
              <a:t> </a:t>
            </a:r>
            <a:r>
              <a:rPr sz="2200" dirty="0">
                <a:latin typeface="Tahoma"/>
                <a:cs typeface="Tahoma"/>
              </a:rPr>
              <a:t>t</a:t>
            </a:r>
            <a:endParaRPr sz="2200">
              <a:latin typeface="Tahoma"/>
              <a:cs typeface="Tahoma"/>
            </a:endParaRPr>
          </a:p>
        </p:txBody>
      </p:sp>
      <p:sp>
        <p:nvSpPr>
          <p:cNvPr id="7" name="object 7"/>
          <p:cNvSpPr txBox="1"/>
          <p:nvPr/>
        </p:nvSpPr>
        <p:spPr>
          <a:xfrm>
            <a:off x="1318490" y="4894979"/>
            <a:ext cx="4911436" cy="1261884"/>
          </a:xfrm>
          <a:prstGeom prst="rect">
            <a:avLst/>
          </a:prstGeom>
        </p:spPr>
        <p:txBody>
          <a:bodyPr vert="horz" wrap="square" lIns="0" tIns="0" rIns="0" bIns="0" rtlCol="0">
            <a:spAutoFit/>
          </a:bodyPr>
          <a:lstStyle/>
          <a:p>
            <a:pPr marL="319115" indent="-307718">
              <a:buClr>
                <a:srgbClr val="3333CC"/>
              </a:buClr>
              <a:buSzPct val="60000"/>
              <a:buFont typeface="Wingdings"/>
              <a:buChar char=""/>
              <a:tabLst>
                <a:tab pos="319115" algn="l"/>
              </a:tabLst>
            </a:pPr>
            <a:r>
              <a:rPr spc="-13" dirty="0">
                <a:latin typeface="Tahoma"/>
                <a:cs typeface="Tahoma"/>
              </a:rPr>
              <a:t>Where</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spc="-13" dirty="0">
                <a:latin typeface="Tahoma"/>
                <a:cs typeface="Tahoma"/>
              </a:rPr>
              <a:t>d</a:t>
            </a:r>
            <a:r>
              <a:rPr spc="-4" dirty="0">
                <a:latin typeface="Tahoma"/>
                <a:cs typeface="Tahoma"/>
              </a:rPr>
              <a:t> </a:t>
            </a:r>
            <a:r>
              <a:rPr spc="-13" dirty="0">
                <a:latin typeface="Tahoma"/>
                <a:cs typeface="Tahoma"/>
              </a:rPr>
              <a:t>=</a:t>
            </a:r>
            <a:r>
              <a:rPr spc="-4" dirty="0">
                <a:latin typeface="Tahoma"/>
                <a:cs typeface="Tahoma"/>
              </a:rPr>
              <a:t> </a:t>
            </a:r>
            <a:r>
              <a:rPr spc="-9" dirty="0">
                <a:latin typeface="Tahoma"/>
                <a:cs typeface="Tahoma"/>
              </a:rPr>
              <a:t>di</a:t>
            </a:r>
            <a:r>
              <a:rPr dirty="0">
                <a:latin typeface="Tahoma"/>
                <a:cs typeface="Tahoma"/>
              </a:rPr>
              <a:t>st</a:t>
            </a:r>
            <a:r>
              <a:rPr spc="-13" dirty="0">
                <a:latin typeface="Tahoma"/>
                <a:cs typeface="Tahoma"/>
              </a:rPr>
              <a:t>an</a:t>
            </a:r>
            <a:r>
              <a:rPr dirty="0">
                <a:latin typeface="Tahoma"/>
                <a:cs typeface="Tahoma"/>
              </a:rPr>
              <a:t>ce</a:t>
            </a:r>
            <a:r>
              <a:rPr spc="-4" dirty="0">
                <a:latin typeface="Tahoma"/>
                <a:cs typeface="Tahoma"/>
              </a:rPr>
              <a:t> </a:t>
            </a:r>
            <a:r>
              <a:rPr dirty="0">
                <a:latin typeface="Tahoma"/>
                <a:cs typeface="Tahoma"/>
              </a:rPr>
              <a:t>tr</a:t>
            </a:r>
            <a:r>
              <a:rPr spc="-13" dirty="0">
                <a:latin typeface="Tahoma"/>
                <a:cs typeface="Tahoma"/>
              </a:rPr>
              <a:t>a</a:t>
            </a:r>
            <a:r>
              <a:rPr dirty="0">
                <a:latin typeface="Tahoma"/>
                <a:cs typeface="Tahoma"/>
              </a:rPr>
              <a:t>ve</a:t>
            </a:r>
            <a:r>
              <a:rPr spc="-4" dirty="0">
                <a:latin typeface="Tahoma"/>
                <a:cs typeface="Tahoma"/>
              </a:rPr>
              <a:t>l</a:t>
            </a:r>
            <a:r>
              <a:rPr dirty="0">
                <a:latin typeface="Tahoma"/>
                <a:cs typeface="Tahoma"/>
              </a:rPr>
              <a:t>e</a:t>
            </a:r>
            <a:r>
              <a:rPr spc="-13" dirty="0">
                <a:latin typeface="Tahoma"/>
                <a:cs typeface="Tahoma"/>
              </a:rPr>
              <a:t>d</a:t>
            </a:r>
            <a:r>
              <a:rPr spc="-4" dirty="0">
                <a:latin typeface="Tahoma"/>
                <a:cs typeface="Tahoma"/>
              </a:rPr>
              <a:t> </a:t>
            </a:r>
            <a:r>
              <a:rPr spc="-9" dirty="0">
                <a:latin typeface="Tahoma"/>
                <a:cs typeface="Tahoma"/>
              </a:rPr>
              <a:t>(u</a:t>
            </a:r>
            <a:r>
              <a:rPr dirty="0">
                <a:latin typeface="Tahoma"/>
                <a:cs typeface="Tahoma"/>
              </a:rPr>
              <a:t>s</a:t>
            </a:r>
            <a:r>
              <a:rPr spc="-9" dirty="0">
                <a:latin typeface="Tahoma"/>
                <a:cs typeface="Tahoma"/>
              </a:rPr>
              <a:t>uall</a:t>
            </a:r>
            <a:r>
              <a:rPr dirty="0">
                <a:latin typeface="Tahoma"/>
                <a:cs typeface="Tahoma"/>
              </a:rPr>
              <a:t>y</a:t>
            </a:r>
            <a:r>
              <a:rPr spc="-4" dirty="0">
                <a:latin typeface="Tahoma"/>
                <a:cs typeface="Tahoma"/>
              </a:rPr>
              <a:t> </a:t>
            </a:r>
            <a:r>
              <a:rPr dirty="0">
                <a:latin typeface="Tahoma"/>
                <a:cs typeface="Tahoma"/>
              </a:rPr>
              <a:t>r</a:t>
            </a:r>
            <a:r>
              <a:rPr spc="-13" dirty="0">
                <a:latin typeface="Tahoma"/>
                <a:cs typeface="Tahoma"/>
              </a:rPr>
              <a:t>ound</a:t>
            </a:r>
            <a:r>
              <a:rPr dirty="0">
                <a:latin typeface="Tahoma"/>
                <a:cs typeface="Tahoma"/>
              </a:rPr>
              <a:t>-tr</a:t>
            </a:r>
            <a:r>
              <a:rPr spc="-9" dirty="0">
                <a:latin typeface="Tahoma"/>
                <a:cs typeface="Tahoma"/>
              </a:rPr>
              <a:t>ip)</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dirty="0">
                <a:latin typeface="Tahoma"/>
                <a:cs typeface="Tahoma"/>
              </a:rPr>
              <a:t>c</a:t>
            </a:r>
            <a:r>
              <a:rPr spc="-4" dirty="0">
                <a:latin typeface="Tahoma"/>
                <a:cs typeface="Tahoma"/>
              </a:rPr>
              <a:t> </a:t>
            </a:r>
            <a:r>
              <a:rPr spc="-13" dirty="0">
                <a:latin typeface="Tahoma"/>
                <a:cs typeface="Tahoma"/>
              </a:rPr>
              <a:t>=</a:t>
            </a:r>
            <a:r>
              <a:rPr spc="-4" dirty="0">
                <a:latin typeface="Tahoma"/>
                <a:cs typeface="Tahoma"/>
              </a:rPr>
              <a:t> </a:t>
            </a:r>
            <a:r>
              <a:rPr dirty="0">
                <a:latin typeface="Tahoma"/>
                <a:cs typeface="Tahoma"/>
              </a:rPr>
              <a:t>s</a:t>
            </a:r>
            <a:r>
              <a:rPr spc="-13" dirty="0">
                <a:latin typeface="Tahoma"/>
                <a:cs typeface="Tahoma"/>
              </a:rPr>
              <a:t>p</a:t>
            </a:r>
            <a:r>
              <a:rPr dirty="0">
                <a:latin typeface="Tahoma"/>
                <a:cs typeface="Tahoma"/>
              </a:rPr>
              <a:t>ee</a:t>
            </a:r>
            <a:r>
              <a:rPr spc="-13" dirty="0">
                <a:latin typeface="Tahoma"/>
                <a:cs typeface="Tahoma"/>
              </a:rPr>
              <a:t>d</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w</a:t>
            </a:r>
            <a:r>
              <a:rPr spc="-13" dirty="0">
                <a:latin typeface="Tahoma"/>
                <a:cs typeface="Tahoma"/>
              </a:rPr>
              <a:t>a</a:t>
            </a:r>
            <a:r>
              <a:rPr dirty="0">
                <a:latin typeface="Tahoma"/>
                <a:cs typeface="Tahoma"/>
              </a:rPr>
              <a:t>ve</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opaga</a:t>
            </a:r>
            <a:r>
              <a:rPr dirty="0">
                <a:latin typeface="Tahoma"/>
                <a:cs typeface="Tahoma"/>
              </a:rPr>
              <a:t>t</a:t>
            </a:r>
            <a:r>
              <a:rPr spc="-9" dirty="0">
                <a:latin typeface="Tahoma"/>
                <a:cs typeface="Tahoma"/>
              </a:rPr>
              <a:t>ion</a:t>
            </a:r>
            <a:endParaRPr>
              <a:latin typeface="Tahoma"/>
              <a:cs typeface="Tahoma"/>
            </a:endParaRPr>
          </a:p>
          <a:p>
            <a:pPr marL="678120" lvl="1" indent="-256432">
              <a:spcBef>
                <a:spcPts val="359"/>
              </a:spcBef>
              <a:buClr>
                <a:srgbClr val="FF0000"/>
              </a:buClr>
              <a:buSzPct val="55000"/>
              <a:buFont typeface="Wingdings"/>
              <a:buChar char=""/>
              <a:tabLst>
                <a:tab pos="678120" algn="l"/>
              </a:tabLst>
            </a:pPr>
            <a:r>
              <a:rPr dirty="0">
                <a:latin typeface="Tahoma"/>
                <a:cs typeface="Tahoma"/>
              </a:rPr>
              <a:t>t</a:t>
            </a:r>
            <a:r>
              <a:rPr spc="-4" dirty="0">
                <a:latin typeface="Tahoma"/>
                <a:cs typeface="Tahoma"/>
              </a:rPr>
              <a:t> </a:t>
            </a:r>
            <a:r>
              <a:rPr spc="-13" dirty="0">
                <a:latin typeface="Tahoma"/>
                <a:cs typeface="Tahoma"/>
              </a:rPr>
              <a:t>=</a:t>
            </a:r>
            <a:r>
              <a:rPr spc="-4" dirty="0">
                <a:latin typeface="Tahoma"/>
                <a:cs typeface="Tahoma"/>
              </a:rPr>
              <a:t> </a:t>
            </a:r>
            <a:r>
              <a:rPr dirty="0">
                <a:latin typeface="Tahoma"/>
                <a:cs typeface="Tahoma"/>
              </a:rPr>
              <a:t>t</a:t>
            </a:r>
            <a:r>
              <a:rPr spc="-13" dirty="0">
                <a:latin typeface="Tahoma"/>
                <a:cs typeface="Tahoma"/>
              </a:rPr>
              <a:t>im</a:t>
            </a:r>
            <a:r>
              <a:rPr dirty="0">
                <a:latin typeface="Tahoma"/>
                <a:cs typeface="Tahoma"/>
              </a:rPr>
              <a:t>e</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f</a:t>
            </a:r>
            <a:r>
              <a:rPr spc="-9" dirty="0">
                <a:latin typeface="Tahoma"/>
                <a:cs typeface="Tahoma"/>
              </a:rPr>
              <a:t>ligh</a:t>
            </a:r>
            <a:r>
              <a:rPr dirty="0">
                <a:latin typeface="Tahoma"/>
                <a:cs typeface="Tahoma"/>
              </a:rPr>
              <a:t>t</a:t>
            </a:r>
            <a:r>
              <a:rPr spc="-9" dirty="0">
                <a:latin typeface="Tahoma"/>
                <a:cs typeface="Tahoma"/>
              </a:rPr>
              <a:t>.</a:t>
            </a:r>
            <a:endParaRPr>
              <a:latin typeface="Tahoma"/>
              <a:cs typeface="Tahoma"/>
            </a:endParaRPr>
          </a:p>
        </p:txBody>
      </p:sp>
      <p:sp>
        <p:nvSpPr>
          <p:cNvPr id="8" name="object 8"/>
          <p:cNvSpPr txBox="1"/>
          <p:nvPr/>
        </p:nvSpPr>
        <p:spPr>
          <a:xfrm>
            <a:off x="7868226" y="6023162"/>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3689500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sz="2000" b="1" dirty="0"/>
          </a:p>
        </p:txBody>
      </p:sp>
      <p:sp>
        <p:nvSpPr>
          <p:cNvPr id="30724" name="Rectangle 2"/>
          <p:cNvSpPr>
            <a:spLocks noGrp="1" noChangeArrowheads="1"/>
          </p:cNvSpPr>
          <p:nvPr>
            <p:ph type="title"/>
          </p:nvPr>
        </p:nvSpPr>
        <p:spPr/>
        <p:txBody>
          <a:bodyPr/>
          <a:lstStyle/>
          <a:p>
            <a:r>
              <a:rPr lang="en-US" smtClean="0"/>
              <a:t>Sensors for Mobile Robots</a:t>
            </a:r>
          </a:p>
        </p:txBody>
      </p:sp>
      <p:sp>
        <p:nvSpPr>
          <p:cNvPr id="30725" name="Rectangle 3"/>
          <p:cNvSpPr>
            <a:spLocks noGrp="1" noChangeArrowheads="1"/>
          </p:cNvSpPr>
          <p:nvPr>
            <p:ph type="body" idx="1"/>
          </p:nvPr>
        </p:nvSpPr>
        <p:spPr>
          <a:xfrm>
            <a:off x="304800" y="1219201"/>
            <a:ext cx="8229600" cy="4525963"/>
          </a:xfrm>
        </p:spPr>
        <p:txBody>
          <a:bodyPr>
            <a:normAutofit fontScale="85000" lnSpcReduction="10000"/>
          </a:bodyPr>
          <a:lstStyle/>
          <a:p>
            <a:endParaRPr lang="en-US" dirty="0" smtClean="0"/>
          </a:p>
          <a:p>
            <a:r>
              <a:rPr lang="en-US" dirty="0" smtClean="0"/>
              <a:t>Why should a robotics engineer know about sensors?</a:t>
            </a:r>
          </a:p>
          <a:p>
            <a:pPr lvl="1"/>
            <a:r>
              <a:rPr lang="en-US" dirty="0" smtClean="0"/>
              <a:t>Is the </a:t>
            </a:r>
            <a:r>
              <a:rPr lang="en-US" b="1" dirty="0" smtClean="0"/>
              <a:t>key technology</a:t>
            </a:r>
            <a:r>
              <a:rPr lang="en-US" dirty="0" smtClean="0"/>
              <a:t> for perceiving the environment</a:t>
            </a:r>
          </a:p>
          <a:p>
            <a:pPr lvl="1"/>
            <a:r>
              <a:rPr lang="en-US" b="1" dirty="0" smtClean="0"/>
              <a:t>Understanding the physical principle</a:t>
            </a:r>
            <a:r>
              <a:rPr lang="en-US" dirty="0" smtClean="0"/>
              <a:t> enables appropriate use </a:t>
            </a:r>
          </a:p>
          <a:p>
            <a:endParaRPr lang="en-US" dirty="0" smtClean="0"/>
          </a:p>
          <a:p>
            <a:r>
              <a:rPr lang="en-US" dirty="0" smtClean="0"/>
              <a:t>Understanding the physical principle behind sensors enables us:</a:t>
            </a:r>
          </a:p>
          <a:p>
            <a:pPr lvl="1"/>
            <a:r>
              <a:rPr lang="en-US" dirty="0" smtClean="0"/>
              <a:t>To </a:t>
            </a:r>
            <a:r>
              <a:rPr lang="en-US" b="1" dirty="0" smtClean="0"/>
              <a:t>properly select</a:t>
            </a:r>
            <a:r>
              <a:rPr lang="en-US" dirty="0" smtClean="0"/>
              <a:t> the sensors for a given application</a:t>
            </a:r>
          </a:p>
          <a:p>
            <a:pPr lvl="1"/>
            <a:r>
              <a:rPr lang="en-US" dirty="0" smtClean="0"/>
              <a:t>To </a:t>
            </a:r>
            <a:r>
              <a:rPr lang="en-US" b="1" dirty="0" smtClean="0"/>
              <a:t>properly model</a:t>
            </a:r>
            <a:r>
              <a:rPr lang="en-US" dirty="0" smtClean="0"/>
              <a:t> the sensor system, e.g. resolution, bandwidth, </a:t>
            </a:r>
            <a:r>
              <a:rPr lang="en-US" b="1" dirty="0" smtClean="0"/>
              <a:t>uncertainties</a:t>
            </a:r>
            <a:endParaRPr lang="en-US" dirty="0" smtClean="0"/>
          </a:p>
        </p:txBody>
      </p:sp>
    </p:spTree>
    <p:extLst>
      <p:ext uri="{BB962C8B-B14F-4D97-AF65-F5344CB8AC3E}">
        <p14:creationId xmlns:p14="http://schemas.microsoft.com/office/powerpoint/2010/main" val="155165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7749" y="152400"/>
            <a:ext cx="8229600" cy="1143000"/>
          </a:xfrm>
          <a:prstGeom prst="rect">
            <a:avLst/>
          </a:prstGeom>
        </p:spPr>
        <p:txBody>
          <a:bodyPr vert="horz" wrap="square" lIns="0" tIns="437644" rIns="0" bIns="0" rtlCol="0">
            <a:spAutoFit/>
          </a:bodyPr>
          <a:lstStyle/>
          <a:p>
            <a:pPr marL="687808"/>
            <a:r>
              <a:rPr spc="-18" dirty="0"/>
              <a:t>Ran</a:t>
            </a:r>
            <a:r>
              <a:rPr spc="-22" dirty="0"/>
              <a:t>g</a:t>
            </a:r>
            <a:r>
              <a:rPr dirty="0"/>
              <a:t>e</a:t>
            </a:r>
            <a:r>
              <a:rPr spc="-4" dirty="0"/>
              <a:t> </a:t>
            </a:r>
            <a:r>
              <a:rPr dirty="0"/>
              <a:t>Se</a:t>
            </a:r>
            <a:r>
              <a:rPr spc="-18" dirty="0"/>
              <a:t>n</a:t>
            </a:r>
            <a:r>
              <a:rPr dirty="0"/>
              <a:t>sors</a:t>
            </a:r>
            <a:r>
              <a:rPr spc="-4" dirty="0"/>
              <a:t> </a:t>
            </a:r>
            <a:r>
              <a:rPr spc="-13" dirty="0"/>
              <a:t>(</a:t>
            </a:r>
            <a:r>
              <a:rPr dirty="0"/>
              <a:t>t</a:t>
            </a:r>
            <a:r>
              <a:rPr spc="-9" dirty="0"/>
              <a:t>i</a:t>
            </a:r>
            <a:r>
              <a:rPr spc="-31" dirty="0"/>
              <a:t>m</a:t>
            </a:r>
            <a:r>
              <a:rPr dirty="0"/>
              <a:t>e</a:t>
            </a:r>
            <a:r>
              <a:rPr spc="-4" dirty="0"/>
              <a:t> </a:t>
            </a:r>
            <a:r>
              <a:rPr dirty="0"/>
              <a:t>of</a:t>
            </a:r>
            <a:r>
              <a:rPr spc="-4" dirty="0"/>
              <a:t> </a:t>
            </a:r>
            <a:r>
              <a:rPr dirty="0"/>
              <a:t>f</a:t>
            </a:r>
            <a:r>
              <a:rPr spc="-9" dirty="0"/>
              <a:t>li</a:t>
            </a:r>
            <a:r>
              <a:rPr spc="-22" dirty="0"/>
              <a:t>g</a:t>
            </a:r>
            <a:r>
              <a:rPr spc="-18" dirty="0"/>
              <a:t>h</a:t>
            </a:r>
            <a:r>
              <a:rPr dirty="0"/>
              <a:t>t</a:t>
            </a:r>
            <a:r>
              <a:rPr spc="-13" dirty="0"/>
              <a:t>)</a:t>
            </a:r>
            <a:r>
              <a:rPr spc="-4" dirty="0"/>
              <a:t> </a:t>
            </a:r>
            <a:r>
              <a:rPr spc="-13" dirty="0"/>
              <a:t>(2)</a:t>
            </a:r>
          </a:p>
        </p:txBody>
      </p:sp>
      <p:sp>
        <p:nvSpPr>
          <p:cNvPr id="4" name="object 4"/>
          <p:cNvSpPr txBox="1"/>
          <p:nvPr/>
        </p:nvSpPr>
        <p:spPr>
          <a:xfrm>
            <a:off x="1318490" y="1724362"/>
            <a:ext cx="6789882" cy="4037003"/>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1600" dirty="0">
                <a:latin typeface="Tahoma"/>
                <a:cs typeface="Tahoma"/>
              </a:rPr>
              <a:t>It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imp</a:t>
            </a:r>
            <a:r>
              <a:rPr sz="1600" dirty="0">
                <a:latin typeface="Tahoma"/>
                <a:cs typeface="Tahoma"/>
              </a:rPr>
              <a:t>ort</a:t>
            </a:r>
            <a:r>
              <a:rPr sz="1600" spc="-9" dirty="0">
                <a:latin typeface="Tahoma"/>
                <a:cs typeface="Tahoma"/>
              </a:rPr>
              <a:t>an</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9" dirty="0">
                <a:latin typeface="Tahoma"/>
                <a:cs typeface="Tahoma"/>
              </a:rPr>
              <a:t>poin</a:t>
            </a:r>
            <a:r>
              <a:rPr sz="1600" dirty="0">
                <a:latin typeface="Tahoma"/>
                <a:cs typeface="Tahoma"/>
              </a:rPr>
              <a:t>t</a:t>
            </a:r>
            <a:r>
              <a:rPr sz="1600" spc="-4" dirty="0">
                <a:latin typeface="Tahoma"/>
                <a:cs typeface="Tahoma"/>
              </a:rPr>
              <a:t> </a:t>
            </a:r>
            <a:r>
              <a:rPr sz="1600" spc="-9" dirty="0">
                <a:latin typeface="Tahoma"/>
                <a:cs typeface="Tahoma"/>
              </a:rPr>
              <a:t>ou</a:t>
            </a:r>
            <a:r>
              <a:rPr sz="1600" dirty="0">
                <a:latin typeface="Tahoma"/>
                <a:cs typeface="Tahoma"/>
              </a:rPr>
              <a:t>t</a:t>
            </a:r>
          </a:p>
          <a:p>
            <a:pPr marL="678120" lvl="1" indent="-256432">
              <a:spcBef>
                <a:spcPts val="153"/>
              </a:spcBef>
              <a:buClr>
                <a:srgbClr val="FF0000"/>
              </a:buClr>
              <a:buSzPct val="52777"/>
              <a:buFont typeface="Wingdings"/>
              <a:buChar char=""/>
              <a:tabLst>
                <a:tab pos="678120" algn="l"/>
              </a:tabLst>
            </a:pPr>
            <a:r>
              <a:rPr sz="1600" dirty="0">
                <a:latin typeface="Tahoma"/>
                <a:cs typeface="Tahoma"/>
              </a:rPr>
              <a:t>Pr</a:t>
            </a:r>
            <a:r>
              <a:rPr sz="1600" spc="-9" dirty="0">
                <a:latin typeface="Tahoma"/>
                <a:cs typeface="Tahoma"/>
              </a:rPr>
              <a:t>opagation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v</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s</a:t>
            </a:r>
            <a:r>
              <a:rPr sz="1600" spc="-9" dirty="0">
                <a:latin typeface="Tahoma"/>
                <a:cs typeface="Tahoma"/>
              </a:rPr>
              <a:t>ound:</a:t>
            </a:r>
            <a:r>
              <a:rPr sz="1600" spc="-4" dirty="0">
                <a:latin typeface="Tahoma"/>
                <a:cs typeface="Tahoma"/>
              </a:rPr>
              <a:t> </a:t>
            </a:r>
            <a:r>
              <a:rPr sz="1600" spc="-9" dirty="0">
                <a:latin typeface="Tahoma"/>
                <a:cs typeface="Tahoma"/>
              </a:rPr>
              <a:t>0.3</a:t>
            </a:r>
            <a:r>
              <a:rPr sz="1600" spc="-4" dirty="0">
                <a:latin typeface="Tahoma"/>
                <a:cs typeface="Tahoma"/>
              </a:rPr>
              <a:t> </a:t>
            </a:r>
            <a:r>
              <a:rPr sz="1600" spc="-18" dirty="0">
                <a:latin typeface="Tahoma"/>
                <a:cs typeface="Tahoma"/>
              </a:rPr>
              <a:t>m</a:t>
            </a:r>
            <a:r>
              <a:rPr sz="1600" dirty="0">
                <a:latin typeface="Tahoma"/>
                <a:cs typeface="Tahoma"/>
              </a:rPr>
              <a:t>/</a:t>
            </a:r>
            <a:r>
              <a:rPr sz="1600" spc="-18" dirty="0">
                <a:latin typeface="Tahoma"/>
                <a:cs typeface="Tahoma"/>
              </a:rPr>
              <a:t>m</a:t>
            </a:r>
            <a:r>
              <a:rPr sz="1600" dirty="0">
                <a:latin typeface="Tahoma"/>
                <a:cs typeface="Tahoma"/>
              </a:rPr>
              <a:t>s</a:t>
            </a:r>
          </a:p>
          <a:p>
            <a:pPr marL="678120" lvl="1" indent="-256432">
              <a:spcBef>
                <a:spcPts val="215"/>
              </a:spcBef>
              <a:buClr>
                <a:srgbClr val="FF0000"/>
              </a:buClr>
              <a:buSzPct val="52777"/>
              <a:buFont typeface="Wingdings"/>
              <a:buChar char=""/>
              <a:tabLst>
                <a:tab pos="678120" algn="l"/>
                <a:tab pos="2893123" algn="l"/>
                <a:tab pos="5207850" algn="l"/>
              </a:tabLst>
            </a:pPr>
            <a:r>
              <a:rPr sz="1600" dirty="0">
                <a:latin typeface="Tahoma"/>
                <a:cs typeface="Tahoma"/>
              </a:rPr>
              <a:t>Pr</a:t>
            </a:r>
            <a:r>
              <a:rPr sz="1600" spc="-9" dirty="0">
                <a:latin typeface="Tahoma"/>
                <a:cs typeface="Tahoma"/>
              </a:rPr>
              <a:t>opagation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v</a:t>
            </a:r>
            <a:r>
              <a:rPr sz="1600" spc="-4" dirty="0">
                <a:latin typeface="Tahoma"/>
                <a:cs typeface="Tahoma"/>
              </a:rPr>
              <a:t> </a:t>
            </a:r>
            <a:r>
              <a:rPr sz="1600" dirty="0">
                <a:latin typeface="Tahoma"/>
                <a:cs typeface="Tahoma"/>
              </a:rPr>
              <a:t>of	e</a:t>
            </a:r>
            <a:r>
              <a:rPr sz="1600" spc="-4" dirty="0">
                <a:latin typeface="Tahoma"/>
                <a:cs typeface="Tahoma"/>
              </a:rPr>
              <a:t>l</a:t>
            </a:r>
            <a:r>
              <a:rPr sz="1600" dirty="0">
                <a:latin typeface="Tahoma"/>
                <a:cs typeface="Tahoma"/>
              </a:rPr>
              <a:t>ectr</a:t>
            </a:r>
            <a:r>
              <a:rPr sz="1600" spc="-13" dirty="0">
                <a:latin typeface="Tahoma"/>
                <a:cs typeface="Tahoma"/>
              </a:rPr>
              <a:t>omagn</a:t>
            </a:r>
            <a:r>
              <a:rPr sz="1600" dirty="0">
                <a:latin typeface="Tahoma"/>
                <a:cs typeface="Tahoma"/>
              </a:rPr>
              <a:t>et</a:t>
            </a:r>
            <a:r>
              <a:rPr sz="1600" spc="-4" dirty="0">
                <a:latin typeface="Tahoma"/>
                <a:cs typeface="Tahoma"/>
              </a:rPr>
              <a:t>i</a:t>
            </a:r>
            <a:r>
              <a:rPr sz="1600" dirty="0">
                <a:latin typeface="Tahoma"/>
                <a:cs typeface="Tahoma"/>
              </a:rPr>
              <a:t>c</a:t>
            </a:r>
            <a:r>
              <a:rPr sz="1600" spc="-4" dirty="0">
                <a:latin typeface="Tahoma"/>
                <a:cs typeface="Tahoma"/>
              </a:rPr>
              <a:t> </a:t>
            </a:r>
            <a:r>
              <a:rPr sz="1600" dirty="0">
                <a:latin typeface="Tahoma"/>
                <a:cs typeface="Tahoma"/>
              </a:rPr>
              <a:t>s</a:t>
            </a:r>
            <a:r>
              <a:rPr sz="1600" spc="-9" dirty="0">
                <a:latin typeface="Tahoma"/>
                <a:cs typeface="Tahoma"/>
              </a:rPr>
              <a:t>ignal</a:t>
            </a:r>
            <a:r>
              <a:rPr sz="1600" dirty="0">
                <a:latin typeface="Tahoma"/>
                <a:cs typeface="Tahoma"/>
              </a:rPr>
              <a:t>s</a:t>
            </a:r>
            <a:r>
              <a:rPr sz="1600" spc="-9" dirty="0">
                <a:latin typeface="Tahoma"/>
                <a:cs typeface="Tahoma"/>
              </a:rPr>
              <a:t>:</a:t>
            </a:r>
            <a:r>
              <a:rPr sz="1600" dirty="0">
                <a:latin typeface="Tahoma"/>
                <a:cs typeface="Tahoma"/>
              </a:rPr>
              <a:t>	</a:t>
            </a:r>
            <a:r>
              <a:rPr sz="1600" spc="-9" dirty="0">
                <a:latin typeface="Tahoma"/>
                <a:cs typeface="Tahoma"/>
              </a:rPr>
              <a:t>0.3</a:t>
            </a:r>
            <a:r>
              <a:rPr sz="1600" spc="-4" dirty="0">
                <a:latin typeface="Tahoma"/>
                <a:cs typeface="Tahoma"/>
              </a:rPr>
              <a:t> </a:t>
            </a:r>
            <a:r>
              <a:rPr sz="1600" spc="-18" dirty="0">
                <a:latin typeface="Tahoma"/>
                <a:cs typeface="Tahoma"/>
              </a:rPr>
              <a:t>m</a:t>
            </a:r>
            <a:r>
              <a:rPr sz="1600" dirty="0">
                <a:latin typeface="Tahoma"/>
                <a:cs typeface="Tahoma"/>
              </a:rPr>
              <a:t>/</a:t>
            </a:r>
            <a:r>
              <a:rPr sz="1600" spc="-9" dirty="0">
                <a:latin typeface="Tahoma"/>
                <a:cs typeface="Tahoma"/>
              </a:rPr>
              <a:t>n</a:t>
            </a:r>
            <a:r>
              <a:rPr sz="1600" dirty="0">
                <a:latin typeface="Tahoma"/>
                <a:cs typeface="Tahoma"/>
              </a:rPr>
              <a:t>s</a:t>
            </a:r>
            <a:r>
              <a:rPr sz="1600" spc="-9" dirty="0">
                <a:latin typeface="Tahoma"/>
                <a:cs typeface="Tahoma"/>
              </a:rPr>
              <a:t>,</a:t>
            </a:r>
            <a:endParaRPr sz="1600" dirty="0">
              <a:latin typeface="Tahoma"/>
              <a:cs typeface="Tahoma"/>
            </a:endParaRPr>
          </a:p>
          <a:p>
            <a:pPr marL="1037125" lvl="2" indent="-205146">
              <a:spcBef>
                <a:spcPts val="76"/>
              </a:spcBef>
              <a:buClr>
                <a:srgbClr val="3333CC"/>
              </a:buClr>
              <a:buSzPct val="50000"/>
              <a:buFont typeface="Wingdings"/>
              <a:buChar char=""/>
              <a:tabLst>
                <a:tab pos="1037125" algn="l"/>
              </a:tabLst>
            </a:pPr>
            <a:r>
              <a:rPr sz="1300" spc="-9" dirty="0">
                <a:latin typeface="Tahoma"/>
                <a:cs typeface="Tahoma"/>
              </a:rPr>
              <a:t>one</a:t>
            </a:r>
            <a:r>
              <a:rPr sz="1300" spc="-4" dirty="0">
                <a:latin typeface="Tahoma"/>
                <a:cs typeface="Tahoma"/>
              </a:rPr>
              <a:t> </a:t>
            </a:r>
            <a:r>
              <a:rPr sz="1300" spc="-9" dirty="0">
                <a:latin typeface="Tahoma"/>
                <a:cs typeface="Tahoma"/>
              </a:rPr>
              <a:t>million</a:t>
            </a:r>
            <a:r>
              <a:rPr sz="1300" spc="-4" dirty="0">
                <a:latin typeface="Tahoma"/>
                <a:cs typeface="Tahoma"/>
              </a:rPr>
              <a:t> </a:t>
            </a:r>
            <a:r>
              <a:rPr sz="1300" dirty="0">
                <a:latin typeface="Tahoma"/>
                <a:cs typeface="Tahoma"/>
              </a:rPr>
              <a:t>t</a:t>
            </a:r>
            <a:r>
              <a:rPr sz="1300" spc="-9" dirty="0">
                <a:latin typeface="Tahoma"/>
                <a:cs typeface="Tahoma"/>
              </a:rPr>
              <a:t>im</a:t>
            </a:r>
            <a:r>
              <a:rPr sz="1300" dirty="0">
                <a:latin typeface="Tahoma"/>
                <a:cs typeface="Tahoma"/>
              </a:rPr>
              <a:t>es</a:t>
            </a:r>
            <a:r>
              <a:rPr sz="1300" spc="-4" dirty="0">
                <a:latin typeface="Tahoma"/>
                <a:cs typeface="Tahoma"/>
              </a:rPr>
              <a:t> </a:t>
            </a:r>
            <a:r>
              <a:rPr sz="1300" dirty="0">
                <a:latin typeface="Tahoma"/>
                <a:cs typeface="Tahoma"/>
              </a:rPr>
              <a:t>f</a:t>
            </a:r>
            <a:r>
              <a:rPr sz="1300" spc="-9" dirty="0">
                <a:latin typeface="Tahoma"/>
                <a:cs typeface="Tahoma"/>
              </a:rPr>
              <a:t>a</a:t>
            </a:r>
            <a:r>
              <a:rPr sz="1300" dirty="0">
                <a:latin typeface="Tahoma"/>
                <a:cs typeface="Tahoma"/>
              </a:rPr>
              <a:t>ster</a:t>
            </a:r>
            <a:r>
              <a:rPr sz="1300" spc="-4" dirty="0">
                <a:latin typeface="Tahoma"/>
                <a:cs typeface="Tahoma"/>
              </a:rPr>
              <a:t>.</a:t>
            </a:r>
            <a:endParaRPr sz="1300" dirty="0">
              <a:latin typeface="Tahoma"/>
              <a:cs typeface="Tahoma"/>
            </a:endParaRPr>
          </a:p>
          <a:p>
            <a:pPr marL="678120" lvl="1" indent="-256432">
              <a:spcBef>
                <a:spcPts val="247"/>
              </a:spcBef>
              <a:buClr>
                <a:srgbClr val="FF0000"/>
              </a:buClr>
              <a:buSzPct val="52777"/>
              <a:buFont typeface="Wingdings"/>
              <a:buChar char=""/>
              <a:tabLst>
                <a:tab pos="678120" algn="l"/>
              </a:tabLst>
            </a:pPr>
            <a:r>
              <a:rPr sz="1600" spc="-9" dirty="0">
                <a:latin typeface="Tahoma"/>
                <a:cs typeface="Tahoma"/>
              </a:rPr>
              <a:t>3</a:t>
            </a:r>
            <a:r>
              <a:rPr sz="1600" spc="-4" dirty="0">
                <a:latin typeface="Tahoma"/>
                <a:cs typeface="Tahoma"/>
              </a:rPr>
              <a:t> </a:t>
            </a:r>
            <a:r>
              <a:rPr sz="1600" dirty="0">
                <a:latin typeface="Tahoma"/>
                <a:cs typeface="Tahoma"/>
              </a:rPr>
              <a:t>meters</a:t>
            </a:r>
          </a:p>
          <a:p>
            <a:pPr marL="1037125" lvl="2" indent="-205146">
              <a:spcBef>
                <a:spcPts val="166"/>
              </a:spcBef>
              <a:buClr>
                <a:srgbClr val="3333CC"/>
              </a:buClr>
              <a:buSzPct val="50000"/>
              <a:buFont typeface="Wingdings"/>
              <a:buChar char=""/>
              <a:tabLst>
                <a:tab pos="1037125" algn="l"/>
              </a:tabLst>
            </a:pPr>
            <a:r>
              <a:rPr sz="1300" spc="-4" dirty="0">
                <a:latin typeface="Tahoma"/>
                <a:cs typeface="Tahoma"/>
              </a:rPr>
              <a:t>is </a:t>
            </a:r>
            <a:r>
              <a:rPr sz="1300" spc="-9" dirty="0">
                <a:latin typeface="Tahoma"/>
                <a:cs typeface="Tahoma"/>
              </a:rPr>
              <a:t>10</a:t>
            </a:r>
            <a:r>
              <a:rPr sz="1300" spc="-4" dirty="0">
                <a:latin typeface="Tahoma"/>
                <a:cs typeface="Tahoma"/>
              </a:rPr>
              <a:t> </a:t>
            </a:r>
            <a:r>
              <a:rPr sz="1300" spc="-13" dirty="0">
                <a:latin typeface="Tahoma"/>
                <a:cs typeface="Tahoma"/>
              </a:rPr>
              <a:t>m</a:t>
            </a:r>
            <a:r>
              <a:rPr sz="1300" dirty="0">
                <a:latin typeface="Tahoma"/>
                <a:cs typeface="Tahoma"/>
              </a:rPr>
              <a:t>s</a:t>
            </a:r>
            <a:r>
              <a:rPr sz="1300" spc="-4" dirty="0">
                <a:latin typeface="Tahoma"/>
                <a:cs typeface="Tahoma"/>
              </a:rPr>
              <a:t> </a:t>
            </a:r>
            <a:r>
              <a:rPr sz="1300" spc="-9" dirty="0">
                <a:latin typeface="Tahoma"/>
                <a:cs typeface="Tahoma"/>
              </a:rPr>
              <a:t>ul</a:t>
            </a:r>
            <a:r>
              <a:rPr sz="1300" dirty="0">
                <a:latin typeface="Tahoma"/>
                <a:cs typeface="Tahoma"/>
              </a:rPr>
              <a:t>tr</a:t>
            </a:r>
            <a:r>
              <a:rPr sz="1300" spc="-9" dirty="0">
                <a:latin typeface="Tahoma"/>
                <a:cs typeface="Tahoma"/>
              </a:rPr>
              <a:t>a</a:t>
            </a:r>
            <a:r>
              <a:rPr sz="1300" dirty="0">
                <a:latin typeface="Tahoma"/>
                <a:cs typeface="Tahoma"/>
              </a:rPr>
              <a:t>s</a:t>
            </a:r>
            <a:r>
              <a:rPr sz="1300" spc="-9" dirty="0">
                <a:latin typeface="Tahoma"/>
                <a:cs typeface="Tahoma"/>
              </a:rPr>
              <a:t>oni</a:t>
            </a:r>
            <a:r>
              <a:rPr sz="1300" dirty="0">
                <a:latin typeface="Tahoma"/>
                <a:cs typeface="Tahoma"/>
              </a:rPr>
              <a:t>c</a:t>
            </a:r>
            <a:r>
              <a:rPr sz="1300" spc="-4" dirty="0">
                <a:latin typeface="Tahoma"/>
                <a:cs typeface="Tahoma"/>
              </a:rPr>
              <a:t> </a:t>
            </a:r>
            <a:r>
              <a:rPr sz="1300" dirty="0">
                <a:latin typeface="Tahoma"/>
                <a:cs typeface="Tahoma"/>
              </a:rPr>
              <a:t>syste</a:t>
            </a:r>
            <a:r>
              <a:rPr sz="1300" spc="-13" dirty="0">
                <a:latin typeface="Tahoma"/>
                <a:cs typeface="Tahoma"/>
              </a:rPr>
              <a:t>m</a:t>
            </a:r>
            <a:endParaRPr sz="1300" dirty="0">
              <a:latin typeface="Tahoma"/>
              <a:cs typeface="Tahoma"/>
            </a:endParaRPr>
          </a:p>
          <a:p>
            <a:pPr marL="1037125" lvl="2" indent="-205146">
              <a:spcBef>
                <a:spcPts val="108"/>
              </a:spcBef>
              <a:buClr>
                <a:srgbClr val="3333CC"/>
              </a:buClr>
              <a:buSzPct val="50000"/>
              <a:buFont typeface="Wingdings"/>
              <a:buChar char=""/>
              <a:tabLst>
                <a:tab pos="1037125" algn="l"/>
              </a:tabLst>
            </a:pPr>
            <a:r>
              <a:rPr sz="1300" spc="-9" dirty="0">
                <a:latin typeface="Tahoma"/>
                <a:cs typeface="Tahoma"/>
              </a:rPr>
              <a:t>only</a:t>
            </a:r>
            <a:r>
              <a:rPr sz="1300" spc="-4" dirty="0">
                <a:latin typeface="Tahoma"/>
                <a:cs typeface="Tahoma"/>
              </a:rPr>
              <a:t> </a:t>
            </a:r>
            <a:r>
              <a:rPr sz="1300" spc="-9" dirty="0">
                <a:latin typeface="Tahoma"/>
                <a:cs typeface="Tahoma"/>
              </a:rPr>
              <a:t>10</a:t>
            </a:r>
            <a:r>
              <a:rPr sz="1300" spc="-4" dirty="0">
                <a:latin typeface="Tahoma"/>
                <a:cs typeface="Tahoma"/>
              </a:rPr>
              <a:t> </a:t>
            </a:r>
            <a:r>
              <a:rPr sz="1300" spc="-9" dirty="0">
                <a:latin typeface="Tahoma"/>
                <a:cs typeface="Tahoma"/>
              </a:rPr>
              <a:t>n</a:t>
            </a:r>
            <a:r>
              <a:rPr sz="1300" dirty="0">
                <a:latin typeface="Tahoma"/>
                <a:cs typeface="Tahoma"/>
              </a:rPr>
              <a:t>s</a:t>
            </a:r>
            <a:r>
              <a:rPr sz="1300" spc="-4" dirty="0">
                <a:latin typeface="Tahoma"/>
                <a:cs typeface="Tahoma"/>
              </a:rPr>
              <a:t> </a:t>
            </a:r>
            <a:r>
              <a:rPr sz="1300" dirty="0">
                <a:latin typeface="Tahoma"/>
                <a:cs typeface="Tahoma"/>
              </a:rPr>
              <a:t>for</a:t>
            </a:r>
            <a:r>
              <a:rPr sz="1300" spc="-4" dirty="0">
                <a:latin typeface="Tahoma"/>
                <a:cs typeface="Tahoma"/>
              </a:rPr>
              <a:t> </a:t>
            </a:r>
            <a:r>
              <a:rPr sz="1300" spc="-9" dirty="0">
                <a:latin typeface="Tahoma"/>
                <a:cs typeface="Tahoma"/>
              </a:rPr>
              <a:t>a</a:t>
            </a:r>
            <a:r>
              <a:rPr sz="1300" spc="-4" dirty="0">
                <a:latin typeface="Tahoma"/>
                <a:cs typeface="Tahoma"/>
              </a:rPr>
              <a:t> </a:t>
            </a:r>
            <a:r>
              <a:rPr sz="1300" spc="-9" dirty="0">
                <a:latin typeface="Tahoma"/>
                <a:cs typeface="Tahoma"/>
              </a:rPr>
              <a:t>la</a:t>
            </a:r>
            <a:r>
              <a:rPr sz="1300" dirty="0">
                <a:latin typeface="Tahoma"/>
                <a:cs typeface="Tahoma"/>
              </a:rPr>
              <a:t>ser</a:t>
            </a:r>
            <a:r>
              <a:rPr sz="1300" spc="-4" dirty="0">
                <a:latin typeface="Tahoma"/>
                <a:cs typeface="Tahoma"/>
              </a:rPr>
              <a:t> </a:t>
            </a:r>
            <a:r>
              <a:rPr sz="1300" dirty="0">
                <a:latin typeface="Tahoma"/>
                <a:cs typeface="Tahoma"/>
              </a:rPr>
              <a:t>r</a:t>
            </a:r>
            <a:r>
              <a:rPr sz="1300" spc="-9" dirty="0">
                <a:latin typeface="Tahoma"/>
                <a:cs typeface="Tahoma"/>
              </a:rPr>
              <a:t>ang</a:t>
            </a:r>
            <a:r>
              <a:rPr sz="1300" dirty="0">
                <a:latin typeface="Tahoma"/>
                <a:cs typeface="Tahoma"/>
              </a:rPr>
              <a:t>e</a:t>
            </a:r>
            <a:r>
              <a:rPr sz="1300" spc="-4" dirty="0">
                <a:latin typeface="Tahoma"/>
                <a:cs typeface="Tahoma"/>
              </a:rPr>
              <a:t> </a:t>
            </a:r>
            <a:r>
              <a:rPr sz="1300" dirty="0">
                <a:latin typeface="Tahoma"/>
                <a:cs typeface="Tahoma"/>
              </a:rPr>
              <a:t>se</a:t>
            </a:r>
            <a:r>
              <a:rPr sz="1300" spc="-9" dirty="0">
                <a:latin typeface="Tahoma"/>
                <a:cs typeface="Tahoma"/>
              </a:rPr>
              <a:t>n</a:t>
            </a:r>
            <a:r>
              <a:rPr sz="1300" dirty="0">
                <a:latin typeface="Tahoma"/>
                <a:cs typeface="Tahoma"/>
              </a:rPr>
              <a:t>sor</a:t>
            </a:r>
          </a:p>
          <a:p>
            <a:pPr marL="1037125" lvl="2" indent="-205146">
              <a:spcBef>
                <a:spcPts val="197"/>
              </a:spcBef>
              <a:buClr>
                <a:srgbClr val="3333CC"/>
              </a:buClr>
              <a:buSzPct val="50000"/>
              <a:buFont typeface="Wingdings"/>
              <a:buChar char=""/>
              <a:tabLst>
                <a:tab pos="1037125" algn="l"/>
              </a:tabLst>
            </a:pPr>
            <a:r>
              <a:rPr sz="1300" spc="-9" dirty="0">
                <a:latin typeface="Tahoma"/>
                <a:cs typeface="Tahoma"/>
              </a:rPr>
              <a:t>laser</a:t>
            </a:r>
            <a:r>
              <a:rPr sz="1300" spc="-4" dirty="0">
                <a:latin typeface="Tahoma"/>
                <a:cs typeface="Tahoma"/>
              </a:rPr>
              <a:t> </a:t>
            </a:r>
            <a:r>
              <a:rPr sz="1300" dirty="0">
                <a:latin typeface="Tahoma"/>
                <a:cs typeface="Tahoma"/>
              </a:rPr>
              <a:t>r</a:t>
            </a:r>
            <a:r>
              <a:rPr sz="1300" spc="-9" dirty="0">
                <a:latin typeface="Tahoma"/>
                <a:cs typeface="Tahoma"/>
              </a:rPr>
              <a:t>ang</a:t>
            </a:r>
            <a:r>
              <a:rPr sz="1300" dirty="0">
                <a:latin typeface="Tahoma"/>
                <a:cs typeface="Tahoma"/>
              </a:rPr>
              <a:t>e</a:t>
            </a:r>
            <a:r>
              <a:rPr sz="1300" spc="-4" dirty="0">
                <a:latin typeface="Tahoma"/>
                <a:cs typeface="Tahoma"/>
              </a:rPr>
              <a:t> </a:t>
            </a:r>
            <a:r>
              <a:rPr sz="1300" dirty="0">
                <a:latin typeface="Tahoma"/>
                <a:cs typeface="Tahoma"/>
              </a:rPr>
              <a:t>se</a:t>
            </a:r>
            <a:r>
              <a:rPr sz="1300" spc="-9" dirty="0">
                <a:latin typeface="Tahoma"/>
                <a:cs typeface="Tahoma"/>
              </a:rPr>
              <a:t>n</a:t>
            </a:r>
            <a:r>
              <a:rPr sz="1300" dirty="0">
                <a:latin typeface="Tahoma"/>
                <a:cs typeface="Tahoma"/>
              </a:rPr>
              <a:t>sors</a:t>
            </a:r>
            <a:r>
              <a:rPr sz="1300" spc="-4" dirty="0">
                <a:latin typeface="Tahoma"/>
                <a:cs typeface="Tahoma"/>
              </a:rPr>
              <a:t> </a:t>
            </a:r>
            <a:r>
              <a:rPr sz="1300" dirty="0">
                <a:latin typeface="Tahoma"/>
                <a:cs typeface="Tahoma"/>
              </a:rPr>
              <a:t>ex</a:t>
            </a:r>
            <a:r>
              <a:rPr sz="1300" spc="-9" dirty="0">
                <a:latin typeface="Tahoma"/>
                <a:cs typeface="Tahoma"/>
              </a:rPr>
              <a:t>p</a:t>
            </a:r>
            <a:r>
              <a:rPr sz="1300" dirty="0">
                <a:latin typeface="Tahoma"/>
                <a:cs typeface="Tahoma"/>
              </a:rPr>
              <a:t>e</a:t>
            </a:r>
            <a:r>
              <a:rPr sz="1300" spc="-9" dirty="0">
                <a:latin typeface="Tahoma"/>
                <a:cs typeface="Tahoma"/>
              </a:rPr>
              <a:t>n</a:t>
            </a:r>
            <a:r>
              <a:rPr sz="1300" dirty="0">
                <a:latin typeface="Tahoma"/>
                <a:cs typeface="Tahoma"/>
              </a:rPr>
              <a:t>s</a:t>
            </a:r>
            <a:r>
              <a:rPr sz="1300" spc="-4" dirty="0">
                <a:latin typeface="Tahoma"/>
                <a:cs typeface="Tahoma"/>
              </a:rPr>
              <a:t>i</a:t>
            </a:r>
            <a:r>
              <a:rPr sz="1300" dirty="0">
                <a:latin typeface="Tahoma"/>
                <a:cs typeface="Tahoma"/>
              </a:rPr>
              <a:t>ve</a:t>
            </a:r>
            <a:r>
              <a:rPr sz="1300" spc="-4" dirty="0">
                <a:latin typeface="Tahoma"/>
                <a:cs typeface="Tahoma"/>
              </a:rPr>
              <a:t> </a:t>
            </a:r>
            <a:r>
              <a:rPr sz="1300" spc="-9" dirty="0">
                <a:latin typeface="Tahoma"/>
                <a:cs typeface="Tahoma"/>
              </a:rPr>
              <a:t>and</a:t>
            </a:r>
            <a:r>
              <a:rPr sz="1300" spc="-4" dirty="0">
                <a:latin typeface="Tahoma"/>
                <a:cs typeface="Tahoma"/>
              </a:rPr>
              <a:t> </a:t>
            </a:r>
            <a:r>
              <a:rPr sz="1300" spc="-9" dirty="0">
                <a:latin typeface="Tahoma"/>
                <a:cs typeface="Tahoma"/>
              </a:rPr>
              <a:t>d</a:t>
            </a:r>
            <a:r>
              <a:rPr sz="1300" dirty="0">
                <a:latin typeface="Tahoma"/>
                <a:cs typeface="Tahoma"/>
              </a:rPr>
              <a:t>e</a:t>
            </a:r>
            <a:r>
              <a:rPr sz="1300" spc="-4" dirty="0">
                <a:latin typeface="Tahoma"/>
                <a:cs typeface="Tahoma"/>
              </a:rPr>
              <a:t>li</a:t>
            </a:r>
            <a:r>
              <a:rPr sz="1300" dirty="0">
                <a:latin typeface="Tahoma"/>
                <a:cs typeface="Tahoma"/>
              </a:rPr>
              <a:t>c</a:t>
            </a:r>
            <a:r>
              <a:rPr sz="1300" spc="-9" dirty="0">
                <a:latin typeface="Tahoma"/>
                <a:cs typeface="Tahoma"/>
              </a:rPr>
              <a:t>a</a:t>
            </a:r>
            <a:r>
              <a:rPr sz="1300" dirty="0">
                <a:latin typeface="Tahoma"/>
                <a:cs typeface="Tahoma"/>
              </a:rPr>
              <a:t>te</a:t>
            </a:r>
          </a:p>
          <a:p>
            <a:pPr lvl="2">
              <a:spcBef>
                <a:spcPts val="5"/>
              </a:spcBef>
              <a:buClr>
                <a:srgbClr val="3333CC"/>
              </a:buClr>
              <a:buFont typeface="Wingdings"/>
              <a:buChar char=""/>
            </a:pPr>
            <a:endParaRPr sz="1600" dirty="0">
              <a:latin typeface="Times New Roman"/>
              <a:cs typeface="Times New Roman"/>
            </a:endParaRPr>
          </a:p>
          <a:p>
            <a:pPr marL="319115" indent="-307718">
              <a:buClr>
                <a:srgbClr val="3333CC"/>
              </a:buClr>
              <a:buSzPct val="58333"/>
              <a:buFont typeface="Wingdings"/>
              <a:buChar char=""/>
              <a:tabLst>
                <a:tab pos="319115" algn="l"/>
              </a:tabLst>
            </a:pPr>
            <a:r>
              <a:rPr sz="1600" spc="-13" dirty="0">
                <a:latin typeface="Tahoma"/>
                <a:cs typeface="Tahoma"/>
              </a:rPr>
              <a:t>The</a:t>
            </a:r>
            <a:r>
              <a:rPr sz="1600" spc="-4" dirty="0">
                <a:latin typeface="Tahoma"/>
                <a:cs typeface="Tahoma"/>
              </a:rPr>
              <a:t> </a:t>
            </a:r>
            <a:r>
              <a:rPr sz="1600" spc="-9" dirty="0">
                <a:latin typeface="Tahoma"/>
                <a:cs typeface="Tahoma"/>
              </a:rPr>
              <a:t>quali</a:t>
            </a:r>
            <a:r>
              <a:rPr sz="1600" dirty="0">
                <a:latin typeface="Tahoma"/>
                <a:cs typeface="Tahoma"/>
              </a:rPr>
              <a:t>ty</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f</a:t>
            </a:r>
            <a:r>
              <a:rPr sz="1600" spc="-9" dirty="0">
                <a:latin typeface="Tahoma"/>
                <a:cs typeface="Tahoma"/>
              </a:rPr>
              <a:t>ligh</a:t>
            </a:r>
            <a:r>
              <a:rPr sz="1600" dirty="0">
                <a:latin typeface="Tahoma"/>
                <a:cs typeface="Tahoma"/>
              </a:rPr>
              <a:t>t</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4" dirty="0">
                <a:latin typeface="Tahoma"/>
                <a:cs typeface="Tahoma"/>
              </a:rPr>
              <a:t> </a:t>
            </a:r>
            <a:r>
              <a:rPr sz="1600" spc="-9" dirty="0">
                <a:latin typeface="Tahoma"/>
                <a:cs typeface="Tahoma"/>
              </a:rPr>
              <a:t>manl</a:t>
            </a:r>
            <a:r>
              <a:rPr sz="1600" dirty="0">
                <a:latin typeface="Tahoma"/>
                <a:cs typeface="Tahoma"/>
              </a:rPr>
              <a:t>y</a:t>
            </a:r>
            <a:r>
              <a:rPr sz="1600" spc="-4" dirty="0">
                <a:latin typeface="Tahoma"/>
                <a:cs typeface="Tahoma"/>
              </a:rPr>
              <a:t> </a:t>
            </a:r>
            <a:r>
              <a:rPr sz="1600" spc="-9" dirty="0">
                <a:latin typeface="Tahoma"/>
                <a:cs typeface="Tahoma"/>
              </a:rPr>
              <a:t>d</a:t>
            </a:r>
            <a:r>
              <a:rPr sz="1600" dirty="0">
                <a:latin typeface="Tahoma"/>
                <a:cs typeface="Tahoma"/>
              </a:rPr>
              <a:t>e</a:t>
            </a:r>
            <a:r>
              <a:rPr sz="1600" spc="-9" dirty="0">
                <a:latin typeface="Tahoma"/>
                <a:cs typeface="Tahoma"/>
              </a:rPr>
              <a:t>p</a:t>
            </a:r>
            <a:r>
              <a:rPr sz="1600" dirty="0">
                <a:latin typeface="Tahoma"/>
                <a:cs typeface="Tahoma"/>
              </a:rPr>
              <a:t>e</a:t>
            </a:r>
            <a:r>
              <a:rPr sz="1600" spc="-9" dirty="0">
                <a:latin typeface="Tahoma"/>
                <a:cs typeface="Tahoma"/>
              </a:rPr>
              <a:t>nd</a:t>
            </a:r>
            <a:r>
              <a:rPr sz="1600" dirty="0">
                <a:latin typeface="Tahoma"/>
                <a:cs typeface="Tahoma"/>
              </a:rPr>
              <a:t>s</a:t>
            </a:r>
            <a:r>
              <a:rPr sz="1600" spc="-4" dirty="0">
                <a:latin typeface="Tahoma"/>
                <a:cs typeface="Tahoma"/>
              </a:rPr>
              <a:t> </a:t>
            </a:r>
            <a:r>
              <a:rPr sz="1600" spc="-9" dirty="0">
                <a:latin typeface="Tahoma"/>
                <a:cs typeface="Tahoma"/>
              </a:rPr>
              <a:t>on:</a:t>
            </a:r>
            <a:endParaRPr sz="1600" dirty="0">
              <a:latin typeface="Tahoma"/>
              <a:cs typeface="Tahoma"/>
            </a:endParaRPr>
          </a:p>
          <a:p>
            <a:pPr marL="678120" lvl="1" indent="-256432">
              <a:spcBef>
                <a:spcPts val="126"/>
              </a:spcBef>
              <a:buClr>
                <a:srgbClr val="FF0000"/>
              </a:buClr>
              <a:buSzPct val="52777"/>
              <a:buFont typeface="Wingdings"/>
              <a:buChar char=""/>
              <a:tabLst>
                <a:tab pos="678120" algn="l"/>
              </a:tabLst>
            </a:pPr>
            <a:r>
              <a:rPr sz="1600" spc="-13" dirty="0">
                <a:latin typeface="Tahoma"/>
                <a:cs typeface="Tahoma"/>
              </a:rPr>
              <a:t>Uncert</a:t>
            </a:r>
            <a:r>
              <a:rPr sz="1600" spc="-9" dirty="0">
                <a:latin typeface="Tahoma"/>
                <a:cs typeface="Tahoma"/>
              </a:rPr>
              <a:t>aint</a:t>
            </a:r>
            <a:r>
              <a:rPr sz="1600" spc="-4" dirty="0">
                <a:latin typeface="Tahoma"/>
                <a:cs typeface="Tahoma"/>
              </a:rPr>
              <a:t>ies </a:t>
            </a:r>
            <a:r>
              <a:rPr sz="1600" spc="-9" dirty="0">
                <a:latin typeface="Tahoma"/>
                <a:cs typeface="Tahoma"/>
              </a:rPr>
              <a:t>abou</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ex</a:t>
            </a:r>
            <a:r>
              <a:rPr sz="1600" spc="-9" dirty="0">
                <a:latin typeface="Tahoma"/>
                <a:cs typeface="Tahoma"/>
              </a:rPr>
              <a:t>a</a:t>
            </a:r>
            <a:r>
              <a:rPr sz="1600" dirty="0">
                <a:latin typeface="Tahoma"/>
                <a:cs typeface="Tahoma"/>
              </a:rPr>
              <a:t>ct</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a</a:t>
            </a:r>
            <a:r>
              <a:rPr sz="1600" dirty="0">
                <a:latin typeface="Tahoma"/>
                <a:cs typeface="Tahoma"/>
              </a:rPr>
              <a:t>rr</a:t>
            </a:r>
            <a:r>
              <a:rPr sz="1600" spc="-9" dirty="0">
                <a:latin typeface="Tahoma"/>
                <a:cs typeface="Tahoma"/>
              </a:rPr>
              <a:t>ival</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ecte</a:t>
            </a:r>
            <a:r>
              <a:rPr sz="1600" spc="-9" dirty="0">
                <a:latin typeface="Tahoma"/>
                <a:cs typeface="Tahoma"/>
              </a:rPr>
              <a:t>d</a:t>
            </a:r>
            <a:r>
              <a:rPr sz="1600" spc="-4" dirty="0">
                <a:latin typeface="Tahoma"/>
                <a:cs typeface="Tahoma"/>
              </a:rPr>
              <a:t> </a:t>
            </a:r>
            <a:r>
              <a:rPr sz="1600" dirty="0">
                <a:latin typeface="Tahoma"/>
                <a:cs typeface="Tahoma"/>
              </a:rPr>
              <a:t>s</a:t>
            </a:r>
            <a:r>
              <a:rPr sz="1600" spc="-9" dirty="0">
                <a:latin typeface="Tahoma"/>
                <a:cs typeface="Tahoma"/>
              </a:rPr>
              <a:t>ignal</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9" dirty="0">
                <a:latin typeface="Tahoma"/>
                <a:cs typeface="Tahoma"/>
              </a:rPr>
              <a:t>Inaccurac</a:t>
            </a:r>
            <a:r>
              <a:rPr sz="1600" spc="-4" dirty="0">
                <a:latin typeface="Tahoma"/>
                <a:cs typeface="Tahoma"/>
              </a:rPr>
              <a:t>ies </a:t>
            </a:r>
            <a:r>
              <a:rPr sz="1600" spc="-9" dirty="0">
                <a:latin typeface="Tahoma"/>
                <a:cs typeface="Tahoma"/>
              </a:rPr>
              <a:t>in</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f</a:t>
            </a:r>
            <a:r>
              <a:rPr sz="1600" spc="-9" dirty="0">
                <a:latin typeface="Tahoma"/>
                <a:cs typeface="Tahoma"/>
              </a:rPr>
              <a:t>igh</a:t>
            </a:r>
            <a:r>
              <a:rPr sz="1600" dirty="0">
                <a:latin typeface="Tahoma"/>
                <a:cs typeface="Tahoma"/>
              </a:rPr>
              <a:t>t</a:t>
            </a:r>
            <a:r>
              <a:rPr sz="1600" spc="-4" dirty="0">
                <a:latin typeface="Tahoma"/>
                <a:cs typeface="Tahoma"/>
              </a:rPr>
              <a:t> </a:t>
            </a:r>
            <a:r>
              <a:rPr sz="1600" spc="-18" dirty="0">
                <a:latin typeface="Tahoma"/>
                <a:cs typeface="Tahoma"/>
              </a:rPr>
              <a:t>m</a:t>
            </a:r>
            <a:r>
              <a:rPr sz="1600" dirty="0">
                <a:latin typeface="Tahoma"/>
                <a:cs typeface="Tahoma"/>
              </a:rPr>
              <a:t>e</a:t>
            </a:r>
            <a:r>
              <a:rPr sz="1600" spc="-9" dirty="0">
                <a:latin typeface="Tahoma"/>
                <a:cs typeface="Tahoma"/>
              </a:rPr>
              <a:t>a</a:t>
            </a:r>
            <a:r>
              <a:rPr sz="1600" dirty="0">
                <a:latin typeface="Tahoma"/>
                <a:cs typeface="Tahoma"/>
              </a:rPr>
              <a:t>s</a:t>
            </a:r>
            <a:r>
              <a:rPr sz="1600" spc="-9" dirty="0">
                <a:latin typeface="Tahoma"/>
                <a:cs typeface="Tahoma"/>
              </a:rPr>
              <a:t>u</a:t>
            </a:r>
            <a:r>
              <a:rPr sz="1600" dirty="0">
                <a:latin typeface="Tahoma"/>
                <a:cs typeface="Tahoma"/>
              </a:rPr>
              <a:t>re</a:t>
            </a:r>
            <a:r>
              <a:rPr sz="1600" spc="-4" dirty="0">
                <a:latin typeface="Tahoma"/>
                <a:cs typeface="Tahoma"/>
              </a:rPr>
              <a:t> </a:t>
            </a:r>
            <a:r>
              <a:rPr sz="1600" spc="-9" dirty="0">
                <a:latin typeface="Tahoma"/>
                <a:cs typeface="Tahoma"/>
              </a:rPr>
              <a:t>(la</a:t>
            </a:r>
            <a:r>
              <a:rPr sz="1600" dirty="0">
                <a:latin typeface="Tahoma"/>
                <a:cs typeface="Tahoma"/>
              </a:rPr>
              <a:t>ser</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9" dirty="0">
                <a:latin typeface="Tahoma"/>
                <a:cs typeface="Tahoma"/>
              </a:rPr>
              <a:t>)</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13" dirty="0">
                <a:latin typeface="Tahoma"/>
                <a:cs typeface="Tahoma"/>
              </a:rPr>
              <a:t>Ope</a:t>
            </a:r>
            <a:r>
              <a:rPr sz="1600" spc="-9" dirty="0">
                <a:latin typeface="Tahoma"/>
                <a:cs typeface="Tahoma"/>
              </a:rPr>
              <a:t>ning</a:t>
            </a:r>
            <a:r>
              <a:rPr sz="1600" spc="-4" dirty="0">
                <a:latin typeface="Tahoma"/>
                <a:cs typeface="Tahoma"/>
              </a:rPr>
              <a:t> </a:t>
            </a:r>
            <a:r>
              <a:rPr sz="1600" spc="-9" dirty="0">
                <a:latin typeface="Tahoma"/>
                <a:cs typeface="Tahoma"/>
              </a:rPr>
              <a:t>angl</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tr</a:t>
            </a:r>
            <a:r>
              <a:rPr sz="1600" spc="-9" dirty="0">
                <a:latin typeface="Tahoma"/>
                <a:cs typeface="Tahoma"/>
              </a:rPr>
              <a:t>an</a:t>
            </a:r>
            <a:r>
              <a:rPr sz="1600" dirty="0">
                <a:latin typeface="Tahoma"/>
                <a:cs typeface="Tahoma"/>
              </a:rPr>
              <a:t>s</a:t>
            </a:r>
            <a:r>
              <a:rPr sz="1600" spc="-9" dirty="0">
                <a:latin typeface="Tahoma"/>
                <a:cs typeface="Tahoma"/>
              </a:rPr>
              <a:t>mi</a:t>
            </a:r>
            <a:r>
              <a:rPr sz="1600" dirty="0">
                <a:latin typeface="Tahoma"/>
                <a:cs typeface="Tahoma"/>
              </a:rPr>
              <a:t>tte</a:t>
            </a:r>
            <a:r>
              <a:rPr sz="1600" spc="-9" dirty="0">
                <a:latin typeface="Tahoma"/>
                <a:cs typeface="Tahoma"/>
              </a:rPr>
              <a:t>d</a:t>
            </a:r>
            <a:r>
              <a:rPr sz="1600" spc="-4" dirty="0">
                <a:latin typeface="Tahoma"/>
                <a:cs typeface="Tahoma"/>
              </a:rPr>
              <a:t> </a:t>
            </a:r>
            <a:r>
              <a:rPr sz="1600" spc="-9" dirty="0">
                <a:latin typeface="Tahoma"/>
                <a:cs typeface="Tahoma"/>
              </a:rPr>
              <a:t>b</a:t>
            </a:r>
            <a:r>
              <a:rPr sz="1600" dirty="0">
                <a:latin typeface="Tahoma"/>
                <a:cs typeface="Tahoma"/>
              </a:rPr>
              <a:t>e</a:t>
            </a:r>
            <a:r>
              <a:rPr sz="1600" spc="-13" dirty="0">
                <a:latin typeface="Tahoma"/>
                <a:cs typeface="Tahoma"/>
              </a:rPr>
              <a:t>am</a:t>
            </a:r>
            <a:r>
              <a:rPr sz="1600" spc="-4" dirty="0">
                <a:latin typeface="Tahoma"/>
                <a:cs typeface="Tahoma"/>
              </a:rPr>
              <a:t> </a:t>
            </a:r>
            <a:r>
              <a:rPr sz="1600" spc="-9" dirty="0">
                <a:latin typeface="Tahoma"/>
                <a:cs typeface="Tahoma"/>
              </a:rPr>
              <a:t>(ul</a:t>
            </a:r>
            <a:r>
              <a:rPr sz="1600" dirty="0">
                <a:latin typeface="Tahoma"/>
                <a:cs typeface="Tahoma"/>
              </a:rPr>
              <a:t>tr</a:t>
            </a:r>
            <a:r>
              <a:rPr sz="1600" spc="-9" dirty="0">
                <a:latin typeface="Tahoma"/>
                <a:cs typeface="Tahoma"/>
              </a:rPr>
              <a:t>a</a:t>
            </a:r>
            <a:r>
              <a:rPr sz="1600" dirty="0">
                <a:latin typeface="Tahoma"/>
                <a:cs typeface="Tahoma"/>
              </a:rPr>
              <a:t>s</a:t>
            </a:r>
            <a:r>
              <a:rPr sz="1600" spc="-9" dirty="0">
                <a:latin typeface="Tahoma"/>
                <a:cs typeface="Tahoma"/>
              </a:rPr>
              <a:t>oni</a:t>
            </a:r>
            <a:r>
              <a:rPr sz="1600" dirty="0">
                <a:latin typeface="Tahoma"/>
                <a:cs typeface="Tahoma"/>
              </a:rPr>
              <a:t>c</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9" dirty="0">
                <a:latin typeface="Tahoma"/>
                <a:cs typeface="Tahoma"/>
              </a:rPr>
              <a:t>)</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9" dirty="0">
                <a:latin typeface="Tahoma"/>
                <a:cs typeface="Tahoma"/>
              </a:rPr>
              <a:t>Interaction</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a</a:t>
            </a:r>
            <a:r>
              <a:rPr sz="1600" dirty="0">
                <a:latin typeface="Tahoma"/>
                <a:cs typeface="Tahoma"/>
              </a:rPr>
              <a:t>r</a:t>
            </a:r>
            <a:r>
              <a:rPr sz="1600" spc="-9" dirty="0">
                <a:latin typeface="Tahoma"/>
                <a:cs typeface="Tahoma"/>
              </a:rPr>
              <a:t>g</a:t>
            </a:r>
            <a:r>
              <a:rPr sz="1600" dirty="0">
                <a:latin typeface="Tahoma"/>
                <a:cs typeface="Tahoma"/>
              </a:rPr>
              <a:t>et</a:t>
            </a:r>
            <a:r>
              <a:rPr sz="1600" spc="-4" dirty="0">
                <a:latin typeface="Tahoma"/>
                <a:cs typeface="Tahoma"/>
              </a:rPr>
              <a:t> </a:t>
            </a:r>
            <a:r>
              <a:rPr sz="1600" spc="-9" dirty="0">
                <a:latin typeface="Tahoma"/>
                <a:cs typeface="Tahoma"/>
              </a:rPr>
              <a:t>(</a:t>
            </a:r>
            <a:r>
              <a:rPr sz="1600" dirty="0">
                <a:latin typeface="Tahoma"/>
                <a:cs typeface="Tahoma"/>
              </a:rPr>
              <a:t>s</a:t>
            </a:r>
            <a:r>
              <a:rPr sz="1600" spc="-9" dirty="0">
                <a:latin typeface="Tahoma"/>
                <a:cs typeface="Tahoma"/>
              </a:rPr>
              <a:t>u</a:t>
            </a:r>
            <a:r>
              <a:rPr sz="1600" dirty="0">
                <a:latin typeface="Tahoma"/>
                <a:cs typeface="Tahoma"/>
              </a:rPr>
              <a:t>rf</a:t>
            </a:r>
            <a:r>
              <a:rPr sz="1600" spc="-9" dirty="0">
                <a:latin typeface="Tahoma"/>
                <a:cs typeface="Tahoma"/>
              </a:rPr>
              <a:t>a</a:t>
            </a:r>
            <a:r>
              <a:rPr sz="1600" dirty="0">
                <a:latin typeface="Tahoma"/>
                <a:cs typeface="Tahoma"/>
              </a:rPr>
              <a:t>ce</a:t>
            </a:r>
            <a:r>
              <a:rPr sz="1600" spc="-9" dirty="0">
                <a:latin typeface="Tahoma"/>
                <a:cs typeface="Tahoma"/>
              </a:rPr>
              <a:t>,</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ec</a:t>
            </a:r>
            <a:r>
              <a:rPr sz="1600" spc="-9" dirty="0">
                <a:latin typeface="Tahoma"/>
                <a:cs typeface="Tahoma"/>
              </a:rPr>
              <a:t>ula</a:t>
            </a:r>
            <a:r>
              <a:rPr sz="1600" dirty="0">
                <a:latin typeface="Tahoma"/>
                <a:cs typeface="Tahoma"/>
              </a:rPr>
              <a:t>r</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a:t>
            </a:r>
            <a:r>
              <a:rPr sz="1600" spc="-9" dirty="0">
                <a:latin typeface="Tahoma"/>
                <a:cs typeface="Tahoma"/>
              </a:rPr>
              <a:t>ion</a:t>
            </a:r>
            <a:r>
              <a:rPr sz="1600" dirty="0">
                <a:latin typeface="Tahoma"/>
                <a:cs typeface="Tahoma"/>
              </a:rPr>
              <a:t>s</a:t>
            </a:r>
            <a:r>
              <a:rPr sz="1600" spc="-9" dirty="0">
                <a:latin typeface="Tahoma"/>
                <a:cs typeface="Tahoma"/>
              </a:rPr>
              <a:t>)</a:t>
            </a:r>
            <a:endParaRPr sz="1600" dirty="0">
              <a:latin typeface="Tahoma"/>
              <a:cs typeface="Tahoma"/>
            </a:endParaRPr>
          </a:p>
          <a:p>
            <a:pPr marL="678120" lvl="1" indent="-256432">
              <a:spcBef>
                <a:spcPts val="126"/>
              </a:spcBef>
              <a:buClr>
                <a:srgbClr val="FF0000"/>
              </a:buClr>
              <a:buSzPct val="52777"/>
              <a:buFont typeface="Wingdings"/>
              <a:buChar char=""/>
              <a:tabLst>
                <a:tab pos="678120" algn="l"/>
              </a:tabLst>
            </a:pPr>
            <a:r>
              <a:rPr sz="1600" spc="-9" dirty="0">
                <a:latin typeface="Tahoma"/>
                <a:cs typeface="Tahoma"/>
              </a:rPr>
              <a:t>Variation</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p</a:t>
            </a:r>
            <a:r>
              <a:rPr sz="1600" dirty="0">
                <a:latin typeface="Tahoma"/>
                <a:cs typeface="Tahoma"/>
              </a:rPr>
              <a:t>r</a:t>
            </a:r>
            <a:r>
              <a:rPr sz="1600" spc="-9" dirty="0">
                <a:latin typeface="Tahoma"/>
                <a:cs typeface="Tahoma"/>
              </a:rPr>
              <a:t>opaga</a:t>
            </a:r>
            <a:r>
              <a:rPr sz="1600" dirty="0">
                <a:latin typeface="Tahoma"/>
                <a:cs typeface="Tahoma"/>
              </a:rPr>
              <a:t>t</a:t>
            </a:r>
            <a:r>
              <a:rPr sz="1600" spc="-9" dirty="0">
                <a:latin typeface="Tahoma"/>
                <a:cs typeface="Tahoma"/>
              </a:rPr>
              <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dirty="0">
                <a:latin typeface="Tahoma"/>
                <a:cs typeface="Tahoma"/>
              </a:rPr>
              <a:t>S</a:t>
            </a:r>
            <a:r>
              <a:rPr sz="1600" spc="-9" dirty="0">
                <a:latin typeface="Tahoma"/>
                <a:cs typeface="Tahoma"/>
              </a:rPr>
              <a:t>peed</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mobil</a:t>
            </a:r>
            <a:r>
              <a:rPr sz="1600" dirty="0">
                <a:latin typeface="Tahoma"/>
                <a:cs typeface="Tahoma"/>
              </a:rPr>
              <a:t>e</a:t>
            </a:r>
            <a:r>
              <a:rPr sz="1600" spc="-4" dirty="0">
                <a:latin typeface="Tahoma"/>
                <a:cs typeface="Tahoma"/>
              </a:rPr>
              <a:t> </a:t>
            </a:r>
            <a:r>
              <a:rPr sz="1600" dirty="0">
                <a:latin typeface="Tahoma"/>
                <a:cs typeface="Tahoma"/>
              </a:rPr>
              <a:t>r</a:t>
            </a:r>
            <a:r>
              <a:rPr sz="1600" spc="-9" dirty="0">
                <a:latin typeface="Tahoma"/>
                <a:cs typeface="Tahoma"/>
              </a:rPr>
              <a:t>ob</a:t>
            </a:r>
            <a:r>
              <a:rPr sz="1600" dirty="0">
                <a:latin typeface="Tahoma"/>
                <a:cs typeface="Tahoma"/>
              </a:rPr>
              <a:t>ot</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t</a:t>
            </a:r>
            <a:r>
              <a:rPr sz="1600" spc="-9" dirty="0">
                <a:latin typeface="Tahoma"/>
                <a:cs typeface="Tahoma"/>
              </a:rPr>
              <a:t>a</a:t>
            </a:r>
            <a:r>
              <a:rPr sz="1600" dirty="0">
                <a:latin typeface="Tahoma"/>
                <a:cs typeface="Tahoma"/>
              </a:rPr>
              <a:t>r</a:t>
            </a:r>
            <a:r>
              <a:rPr sz="1600" spc="-9" dirty="0">
                <a:latin typeface="Tahoma"/>
                <a:cs typeface="Tahoma"/>
              </a:rPr>
              <a:t>g</a:t>
            </a:r>
            <a:r>
              <a:rPr sz="1600" dirty="0">
                <a:latin typeface="Tahoma"/>
                <a:cs typeface="Tahoma"/>
              </a:rPr>
              <a:t>et</a:t>
            </a:r>
            <a:r>
              <a:rPr sz="1600" spc="-4" dirty="0">
                <a:latin typeface="Tahoma"/>
                <a:cs typeface="Tahoma"/>
              </a:rPr>
              <a:t> </a:t>
            </a:r>
            <a:r>
              <a:rPr sz="1600" spc="-9" dirty="0">
                <a:latin typeface="Tahoma"/>
                <a:cs typeface="Tahoma"/>
              </a:rPr>
              <a:t>(i</a:t>
            </a:r>
            <a:r>
              <a:rPr sz="1600" dirty="0">
                <a:latin typeface="Tahoma"/>
                <a:cs typeface="Tahoma"/>
              </a:rPr>
              <a:t>f</a:t>
            </a:r>
            <a:r>
              <a:rPr sz="1600" spc="-4" dirty="0">
                <a:latin typeface="Tahoma"/>
                <a:cs typeface="Tahoma"/>
              </a:rPr>
              <a:t> </a:t>
            </a:r>
            <a:r>
              <a:rPr sz="1600" spc="-9" dirty="0">
                <a:latin typeface="Tahoma"/>
                <a:cs typeface="Tahoma"/>
              </a:rPr>
              <a:t>n</a:t>
            </a:r>
            <a:r>
              <a:rPr sz="1600" dirty="0">
                <a:latin typeface="Tahoma"/>
                <a:cs typeface="Tahoma"/>
              </a:rPr>
              <a:t>ot</a:t>
            </a:r>
            <a:r>
              <a:rPr sz="1600" spc="-4" dirty="0">
                <a:latin typeface="Tahoma"/>
                <a:cs typeface="Tahoma"/>
              </a:rPr>
              <a:t> </a:t>
            </a:r>
            <a:r>
              <a:rPr sz="1600" spc="-9" dirty="0">
                <a:latin typeface="Tahoma"/>
                <a:cs typeface="Tahoma"/>
              </a:rPr>
              <a:t>a</a:t>
            </a:r>
            <a:r>
              <a:rPr sz="1600" dirty="0">
                <a:latin typeface="Tahoma"/>
                <a:cs typeface="Tahoma"/>
              </a:rPr>
              <a:t>t</a:t>
            </a:r>
            <a:r>
              <a:rPr sz="1600" spc="-4" dirty="0">
                <a:latin typeface="Tahoma"/>
                <a:cs typeface="Tahoma"/>
              </a:rPr>
              <a:t> </a:t>
            </a:r>
            <a:r>
              <a:rPr sz="1600" dirty="0">
                <a:latin typeface="Tahoma"/>
                <a:cs typeface="Tahoma"/>
              </a:rPr>
              <a:t>st</a:t>
            </a:r>
            <a:r>
              <a:rPr sz="1600" spc="-9" dirty="0">
                <a:latin typeface="Tahoma"/>
                <a:cs typeface="Tahoma"/>
              </a:rPr>
              <a:t>and</a:t>
            </a:r>
            <a:r>
              <a:rPr sz="1600" spc="-4" dirty="0">
                <a:latin typeface="Tahoma"/>
                <a:cs typeface="Tahoma"/>
              </a:rPr>
              <a:t> </a:t>
            </a:r>
            <a:r>
              <a:rPr sz="1600" dirty="0">
                <a:latin typeface="Tahoma"/>
                <a:cs typeface="Tahoma"/>
              </a:rPr>
              <a:t>st</a:t>
            </a:r>
            <a:r>
              <a:rPr sz="1600" spc="-4" dirty="0">
                <a:latin typeface="Tahoma"/>
                <a:cs typeface="Tahoma"/>
              </a:rPr>
              <a:t>ill)</a:t>
            </a:r>
            <a:endParaRPr sz="1600" dirty="0">
              <a:latin typeface="Tahoma"/>
              <a:cs typeface="Tahoma"/>
            </a:endParaRPr>
          </a:p>
        </p:txBody>
      </p:sp>
      <p:sp>
        <p:nvSpPr>
          <p:cNvPr id="5" name="object 5"/>
          <p:cNvSpPr txBox="1"/>
          <p:nvPr/>
        </p:nvSpPr>
        <p:spPr>
          <a:xfrm>
            <a:off x="7886986" y="6038569"/>
            <a:ext cx="841664" cy="338554"/>
          </a:xfrm>
          <a:prstGeom prst="rect">
            <a:avLst/>
          </a:prstGeom>
          <a:solidFill>
            <a:srgbClr val="FFD600"/>
          </a:solidFill>
        </p:spPr>
        <p:txBody>
          <a:bodyPr vert="horz" wrap="square" lIns="0" tIns="0" rIns="0" bIns="0" rtlCol="0">
            <a:spAutoFit/>
          </a:bodyPr>
          <a:lstStyle/>
          <a:p>
            <a:pPr marL="93454"/>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2091110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2"/>
          <p:cNvSpPr>
            <a:spLocks noGrp="1"/>
          </p:cNvSpPr>
          <p:nvPr>
            <p:ph type="ftr" sz="quarter" idx="10"/>
          </p:nvPr>
        </p:nvSpPr>
        <p:spPr/>
        <p:txBody>
          <a:bodyPr/>
          <a:lstStyle/>
          <a:p>
            <a:pPr>
              <a:defRPr/>
            </a:pPr>
            <a:r>
              <a:rPr lang="en-US" dirty="0" smtClean="0"/>
              <a:t>4a - Perception - Sensors</a:t>
            </a:r>
            <a:endParaRPr lang="en-US" dirty="0"/>
          </a:p>
        </p:txBody>
      </p:sp>
      <p:sp>
        <p:nvSpPr>
          <p:cNvPr id="76" name="Slide Number Placeholder 3"/>
          <p:cNvSpPr>
            <a:spLocks noGrp="1"/>
          </p:cNvSpPr>
          <p:nvPr>
            <p:ph type="sldNum" sz="quarter" idx="11"/>
          </p:nvPr>
        </p:nvSpPr>
        <p:spPr/>
        <p:txBody>
          <a:bodyPr/>
          <a:lstStyle/>
          <a:p>
            <a:pPr>
              <a:defRPr/>
            </a:pPr>
            <a:r>
              <a:rPr lang="en-US"/>
              <a:t>5</a:t>
            </a:r>
          </a:p>
          <a:p>
            <a:pPr eaLnBrk="1" hangingPunct="1">
              <a:defRPr/>
            </a:pPr>
            <a:fld id="{05491F54-3F48-474E-AE1E-D61ACA320FAB}" type="slidenum">
              <a:rPr lang="en-US" sz="2000" b="1"/>
              <a:pPr eaLnBrk="1" hangingPunct="1">
                <a:defRPr/>
              </a:pPr>
              <a:t>31</a:t>
            </a:fld>
            <a:endParaRPr lang="en-US" sz="2000" b="1"/>
          </a:p>
        </p:txBody>
      </p:sp>
      <p:sp>
        <p:nvSpPr>
          <p:cNvPr id="6149" name="Rectangle 2"/>
          <p:cNvSpPr>
            <a:spLocks noGrp="1" noChangeArrowheads="1"/>
          </p:cNvSpPr>
          <p:nvPr>
            <p:ph type="title"/>
          </p:nvPr>
        </p:nvSpPr>
        <p:spPr/>
        <p:txBody>
          <a:bodyPr>
            <a:normAutofit/>
          </a:bodyPr>
          <a:lstStyle/>
          <a:p>
            <a:pPr indent="4763"/>
            <a:r>
              <a:rPr lang="de-CH" altLang="en-US" dirty="0" smtClean="0"/>
              <a:t>Factsheet: </a:t>
            </a:r>
            <a:r>
              <a:rPr lang="en-US" altLang="en-US" dirty="0" smtClean="0"/>
              <a:t>Ultrasonic Range Sensor</a:t>
            </a:r>
          </a:p>
        </p:txBody>
      </p:sp>
      <p:graphicFrame>
        <p:nvGraphicFramePr>
          <p:cNvPr id="1104899" name="Group 3"/>
          <p:cNvGraphicFramePr>
            <a:graphicFrameLocks noGrp="1"/>
          </p:cNvGraphicFramePr>
          <p:nvPr>
            <p:ph type="tbl" idx="4294967295"/>
          </p:nvPr>
        </p:nvGraphicFramePr>
        <p:xfrm>
          <a:off x="5056188" y="1352550"/>
          <a:ext cx="4087812" cy="5027614"/>
        </p:xfrm>
        <a:graphic>
          <a:graphicData uri="http://schemas.openxmlformats.org/drawingml/2006/table">
            <a:tbl>
              <a:tblPr/>
              <a:tblGrid>
                <a:gridCol w="4087812"/>
              </a:tblGrid>
              <a:tr h="1841500">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dirty="0" smtClean="0">
                          <a:ln>
                            <a:noFill/>
                          </a:ln>
                          <a:solidFill>
                            <a:srgbClr val="828CBE"/>
                          </a:solidFill>
                          <a:effectLst/>
                          <a:latin typeface="Arial" pitchFamily="34" charset="0"/>
                        </a:rPr>
                        <a:t>1. Operational Principle</a:t>
                      </a:r>
                    </a:p>
                    <a:p>
                      <a:pPr marL="0" marR="0" lvl="0" indent="0" algn="l" defTabSz="762000" rtl="0" eaLnBrk="0" fontAlgn="base" latinLnBrk="0" hangingPunct="0">
                        <a:lnSpc>
                          <a:spcPct val="100000"/>
                        </a:lnSpc>
                        <a:spcBef>
                          <a:spcPct val="0"/>
                        </a:spcBef>
                        <a:spcAft>
                          <a:spcPct val="0"/>
                        </a:spcAft>
                        <a:buClr>
                          <a:srgbClr val="FF5229"/>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rPr>
                        <a:t>An ultrasonic pulse is generated by a </a:t>
                      </a:r>
                      <a:r>
                        <a:rPr kumimoji="0" lang="en-US" sz="1400" b="0" i="0" u="none" strike="noStrike" cap="none" normalizeH="0" baseline="0" dirty="0" err="1" smtClean="0">
                          <a:ln>
                            <a:noFill/>
                          </a:ln>
                          <a:solidFill>
                            <a:schemeClr val="tx1"/>
                          </a:solidFill>
                          <a:effectLst/>
                          <a:latin typeface="Arial" pitchFamily="34" charset="0"/>
                        </a:rPr>
                        <a:t>piezo</a:t>
                      </a:r>
                      <a:r>
                        <a:rPr kumimoji="0" lang="en-US" sz="1400" b="0" i="0" u="none" strike="noStrike" cap="none" normalizeH="0" baseline="0" dirty="0" smtClean="0">
                          <a:ln>
                            <a:noFill/>
                          </a:ln>
                          <a:solidFill>
                            <a:schemeClr val="tx1"/>
                          </a:solidFill>
                          <a:effectLst/>
                          <a:latin typeface="Arial" pitchFamily="34" charset="0"/>
                        </a:rPr>
                        <a:t>-electric emitter, reflected by an object in its path, and sensed by a </a:t>
                      </a:r>
                      <a:r>
                        <a:rPr kumimoji="0" lang="en-US" sz="1400" b="0" i="0" u="none" strike="noStrike" cap="none" normalizeH="0" baseline="0" dirty="0" err="1" smtClean="0">
                          <a:ln>
                            <a:noFill/>
                          </a:ln>
                          <a:solidFill>
                            <a:schemeClr val="tx1"/>
                          </a:solidFill>
                          <a:effectLst/>
                          <a:latin typeface="Arial" pitchFamily="34" charset="0"/>
                        </a:rPr>
                        <a:t>piezo</a:t>
                      </a:r>
                      <a:r>
                        <a:rPr kumimoji="0" lang="en-US" sz="1400" b="0" i="0" u="none" strike="noStrike" cap="none" normalizeH="0" baseline="0" dirty="0" smtClean="0">
                          <a:ln>
                            <a:noFill/>
                          </a:ln>
                          <a:solidFill>
                            <a:schemeClr val="tx1"/>
                          </a:solidFill>
                          <a:effectLst/>
                          <a:latin typeface="Arial" pitchFamily="34" charset="0"/>
                        </a:rPr>
                        <a:t>-electric receiver.  Based on the speed of sound in air and the elapsed time from emission to reception, the distance between the sensor and the object is easily calculated.</a:t>
                      </a:r>
                      <a:endParaRPr kumimoji="0" lang="en-US" sz="1400" b="1" i="0" u="none" strike="noStrike" cap="none" normalizeH="0" baseline="0" dirty="0" smtClean="0">
                        <a:ln>
                          <a:noFill/>
                        </a:ln>
                        <a:solidFill>
                          <a:srgbClr val="828CBE"/>
                        </a:solidFill>
                        <a:effectLst/>
                        <a:latin typeface="Arial" pitchFamily="34" charset="0"/>
                      </a:endParaRPr>
                    </a:p>
                  </a:txBody>
                  <a:tcPr marL="92075" marR="92075" marT="46038" marB="46038" horzOverflow="overflow">
                    <a:lnL cap="flat">
                      <a:noFill/>
                    </a:lnL>
                    <a:lnR cap="flat">
                      <a:noFill/>
                    </a:lnR>
                    <a:lnT w="28575" cap="flat" cmpd="sng" algn="ctr">
                      <a:solidFill>
                        <a:srgbClr val="828CBE"/>
                      </a:solidFill>
                      <a:prstDash val="solid"/>
                      <a:round/>
                      <a:headEnd type="none" w="sm" len="sm"/>
                      <a:tailEnd type="none" w="sm" len="sm"/>
                    </a:lnT>
                    <a:lnB w="28575" cap="flat" cmpd="sng" algn="ctr">
                      <a:solidFill>
                        <a:srgbClr val="828CBE"/>
                      </a:solidFill>
                      <a:prstDash val="solid"/>
                      <a:round/>
                      <a:headEnd type="none" w="med" len="med"/>
                      <a:tailEnd type="none" w="med" len="med"/>
                    </a:lnB>
                    <a:lnTlToBr>
                      <a:noFill/>
                    </a:lnTlToBr>
                    <a:lnBlToTr>
                      <a:noFill/>
                    </a:lnBlToTr>
                    <a:noFill/>
                  </a:tcPr>
                </a:tc>
              </a:tr>
              <a:tr h="188913">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828CBE"/>
                      </a:solidFill>
                      <a:prstDash val="solid"/>
                      <a:round/>
                      <a:headEnd type="none" w="med" len="med"/>
                      <a:tailEnd type="none" w="med" len="med"/>
                    </a:lnT>
                    <a:lnB w="28575" cap="flat" cmpd="sng" algn="ctr">
                      <a:solidFill>
                        <a:srgbClr val="BE7882"/>
                      </a:solidFill>
                      <a:prstDash val="solid"/>
                      <a:round/>
                      <a:headEnd type="none" w="med" len="med"/>
                      <a:tailEnd type="none" w="med" len="med"/>
                    </a:lnB>
                    <a:lnTlToBr>
                      <a:noFill/>
                    </a:lnTlToBr>
                    <a:lnBlToTr>
                      <a:noFill/>
                    </a:lnBlToTr>
                    <a:noFill/>
                  </a:tcPr>
                </a:tc>
              </a:tr>
              <a:tr h="1403350">
                <a:tc>
                  <a:txBody>
                    <a:bodyPr/>
                    <a:lstStyle/>
                    <a:p>
                      <a:pPr marL="233363" marR="0" lvl="0" indent="-233363"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smtClean="0">
                          <a:ln>
                            <a:noFill/>
                          </a:ln>
                          <a:solidFill>
                            <a:srgbClr val="BE7882"/>
                          </a:solidFill>
                          <a:effectLst/>
                          <a:latin typeface="Arial" pitchFamily="34" charset="0"/>
                        </a:rPr>
                        <a:t>2. Main Characteristics</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Precision influenced by angle to object (as illustrated on the next slide)</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Useful in ranges from several cm to several meters</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Typically relatively inexpensive</a:t>
                      </a:r>
                      <a:endParaRPr kumimoji="0" lang="en-US" sz="1400" b="1" i="0" u="none" strike="noStrike" cap="none" normalizeH="0" baseline="0" smtClean="0">
                        <a:ln>
                          <a:noFill/>
                        </a:ln>
                        <a:solidFill>
                          <a:srgbClr val="BE7882"/>
                        </a:solidFill>
                        <a:effectLst/>
                        <a:latin typeface="Arial" pitchFamily="34" charset="0"/>
                      </a:endParaRPr>
                    </a:p>
                  </a:txBody>
                  <a:tcPr marL="92075" marR="92075" marT="46038" marB="46038" horzOverflow="overflow">
                    <a:lnL cap="flat">
                      <a:noFill/>
                    </a:lnL>
                    <a:lnR cap="flat">
                      <a:noFill/>
                    </a:lnR>
                    <a:lnT w="28575" cap="flat" cmpd="sng" algn="ctr">
                      <a:solidFill>
                        <a:srgbClr val="BE7882"/>
                      </a:solidFill>
                      <a:prstDash val="solid"/>
                      <a:round/>
                      <a:headEnd type="none" w="med" len="med"/>
                      <a:tailEnd type="none" w="med" len="med"/>
                    </a:lnT>
                    <a:lnB w="28575" cap="flat" cmpd="sng" algn="ctr">
                      <a:solidFill>
                        <a:srgbClr val="BE7882"/>
                      </a:solidFill>
                      <a:prstDash val="solid"/>
                      <a:round/>
                      <a:headEnd type="none" w="med" len="med"/>
                      <a:tailEnd type="none" w="med" len="med"/>
                    </a:lnB>
                    <a:lnTlToBr>
                      <a:noFill/>
                    </a:lnTlToBr>
                    <a:lnBlToTr>
                      <a:noFill/>
                    </a:lnBlToTr>
                    <a:noFill/>
                  </a:tcPr>
                </a:tc>
              </a:tr>
              <a:tr h="188913">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BE7882"/>
                      </a:solidFill>
                      <a:prstDash val="solid"/>
                      <a:round/>
                      <a:headEnd type="none" w="med" len="med"/>
                      <a:tailEnd type="none" w="med" len="med"/>
                    </a:lnT>
                    <a:lnB w="28575" cap="flat" cmpd="sng" algn="ctr">
                      <a:solidFill>
                        <a:srgbClr val="64AA64"/>
                      </a:solidFill>
                      <a:prstDash val="solid"/>
                      <a:round/>
                      <a:headEnd type="none" w="med" len="med"/>
                      <a:tailEnd type="none" w="med" len="med"/>
                    </a:lnB>
                    <a:lnTlToBr>
                      <a:noFill/>
                    </a:lnTlToBr>
                    <a:lnBlToTr>
                      <a:noFill/>
                    </a:lnBlToTr>
                    <a:noFill/>
                  </a:tcPr>
                </a:tc>
              </a:tr>
              <a:tr h="1185863">
                <a:tc>
                  <a:txBody>
                    <a:bodyPr/>
                    <a:lstStyle/>
                    <a:p>
                      <a:pPr marL="233363" marR="0" lvl="0" indent="-233363"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dirty="0" smtClean="0">
                          <a:ln>
                            <a:noFill/>
                          </a:ln>
                          <a:solidFill>
                            <a:srgbClr val="64AA64"/>
                          </a:solidFill>
                          <a:effectLst/>
                          <a:latin typeface="Arial" pitchFamily="34" charset="0"/>
                        </a:rPr>
                        <a:t>3. Applications</a:t>
                      </a:r>
                    </a:p>
                    <a:p>
                      <a:pPr marL="233363" marR="0" lvl="0" indent="-233363" algn="l" defTabSz="762000" rtl="0" eaLnBrk="0" fontAlgn="base" latinLnBrk="0" hangingPunct="0">
                        <a:lnSpc>
                          <a:spcPct val="100000"/>
                        </a:lnSpc>
                        <a:spcBef>
                          <a:spcPct val="0"/>
                        </a:spcBef>
                        <a:spcAft>
                          <a:spcPct val="0"/>
                        </a:spcAft>
                        <a:buClr>
                          <a:srgbClr val="64AA64"/>
                        </a:buClr>
                        <a:buSzTx/>
                        <a:buFontTx/>
                        <a:buChar char="•"/>
                        <a:tabLst/>
                      </a:pPr>
                      <a:r>
                        <a:rPr kumimoji="0" lang="en-US" sz="1400" b="0" i="0" u="none" strike="noStrike" cap="none" normalizeH="0" baseline="0" dirty="0" smtClean="0">
                          <a:ln>
                            <a:noFill/>
                          </a:ln>
                          <a:solidFill>
                            <a:schemeClr val="tx1"/>
                          </a:solidFill>
                          <a:effectLst/>
                          <a:latin typeface="Arial" pitchFamily="34" charset="0"/>
                        </a:rPr>
                        <a:t>Distance measurement (also for transparent surfaces)</a:t>
                      </a:r>
                    </a:p>
                    <a:p>
                      <a:pPr marL="233363" marR="0" lvl="0" indent="-233363" algn="l" defTabSz="762000" rtl="0" eaLnBrk="0" fontAlgn="base" latinLnBrk="0" hangingPunct="0">
                        <a:lnSpc>
                          <a:spcPct val="100000"/>
                        </a:lnSpc>
                        <a:spcBef>
                          <a:spcPct val="0"/>
                        </a:spcBef>
                        <a:spcAft>
                          <a:spcPct val="0"/>
                        </a:spcAft>
                        <a:buClr>
                          <a:srgbClr val="64AA64"/>
                        </a:buClr>
                        <a:buSzTx/>
                        <a:buFontTx/>
                        <a:buChar char="•"/>
                        <a:tabLst/>
                      </a:pPr>
                      <a:r>
                        <a:rPr kumimoji="0" lang="en-US" sz="1400" b="0" i="0" u="none" strike="noStrike" cap="none" normalizeH="0" baseline="0" dirty="0" smtClean="0">
                          <a:ln>
                            <a:noFill/>
                          </a:ln>
                          <a:solidFill>
                            <a:schemeClr val="tx1"/>
                          </a:solidFill>
                          <a:effectLst/>
                          <a:latin typeface="Arial" pitchFamily="34" charset="0"/>
                        </a:rPr>
                        <a:t>Collision detection</a:t>
                      </a:r>
                    </a:p>
                  </a:txBody>
                  <a:tcPr marL="92075" marR="92075" marT="46038" marB="46038" horzOverflow="overflow">
                    <a:lnL cap="flat">
                      <a:noFill/>
                    </a:lnL>
                    <a:lnR cap="flat">
                      <a:noFill/>
                    </a:lnR>
                    <a:lnT w="28575" cap="flat" cmpd="sng" algn="ctr">
                      <a:solidFill>
                        <a:srgbClr val="64AA64"/>
                      </a:solidFill>
                      <a:prstDash val="solid"/>
                      <a:round/>
                      <a:headEnd type="none" w="med" len="med"/>
                      <a:tailEnd type="none" w="med" len="med"/>
                    </a:lnT>
                    <a:lnB w="28575" cap="flat" cmpd="sng" algn="ctr">
                      <a:solidFill>
                        <a:srgbClr val="64AA64"/>
                      </a:solidFill>
                      <a:prstDash val="solid"/>
                      <a:round/>
                      <a:headEnd type="none" w="med" len="med"/>
                      <a:tailEnd type="none" w="med" len="med"/>
                    </a:lnB>
                    <a:lnTlToBr>
                      <a:noFill/>
                    </a:lnTlToBr>
                    <a:lnBlToTr>
                      <a:noFill/>
                    </a:lnBlToTr>
                    <a:noFill/>
                  </a:tcPr>
                </a:tc>
              </a:tr>
              <a:tr h="219075">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64AA64"/>
                      </a:solidFill>
                      <a:prstDash val="solid"/>
                      <a:round/>
                      <a:headEnd type="none" w="med" len="med"/>
                      <a:tailEnd type="none" w="med" len="med"/>
                    </a:lnT>
                    <a:lnB cap="flat">
                      <a:noFill/>
                    </a:lnB>
                    <a:lnTlToBr>
                      <a:noFill/>
                    </a:lnTlToBr>
                    <a:lnBlToTr>
                      <a:noFill/>
                    </a:lnBlToTr>
                    <a:noFill/>
                  </a:tcPr>
                </a:tc>
              </a:tr>
            </a:tbl>
          </a:graphicData>
        </a:graphic>
      </p:graphicFrame>
      <p:grpSp>
        <p:nvGrpSpPr>
          <p:cNvPr id="6163" name="Group 29"/>
          <p:cNvGrpSpPr>
            <a:grpSpLocks/>
          </p:cNvGrpSpPr>
          <p:nvPr/>
        </p:nvGrpSpPr>
        <p:grpSpPr bwMode="auto">
          <a:xfrm>
            <a:off x="90488" y="1235075"/>
            <a:ext cx="4464050" cy="2017713"/>
            <a:chOff x="204" y="1447"/>
            <a:chExt cx="2910" cy="1271"/>
          </a:xfrm>
        </p:grpSpPr>
        <p:sp>
          <p:nvSpPr>
            <p:cNvPr id="6167" name="Rectangle 30"/>
            <p:cNvSpPr>
              <a:spLocks noChangeArrowheads="1"/>
            </p:cNvSpPr>
            <p:nvPr/>
          </p:nvSpPr>
          <p:spPr bwMode="auto">
            <a:xfrm>
              <a:off x="484" y="1613"/>
              <a:ext cx="280" cy="27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68" name="Freeform 31"/>
            <p:cNvSpPr>
              <a:spLocks/>
            </p:cNvSpPr>
            <p:nvPr/>
          </p:nvSpPr>
          <p:spPr bwMode="auto">
            <a:xfrm>
              <a:off x="764" y="1516"/>
              <a:ext cx="91" cy="461"/>
            </a:xfrm>
            <a:custGeom>
              <a:avLst/>
              <a:gdLst>
                <a:gd name="T0" fmla="*/ 0 w 91"/>
                <a:gd name="T1" fmla="*/ 97 h 461"/>
                <a:gd name="T2" fmla="*/ 91 w 91"/>
                <a:gd name="T3" fmla="*/ 0 h 461"/>
                <a:gd name="T4" fmla="*/ 91 w 91"/>
                <a:gd name="T5" fmla="*/ 461 h 461"/>
                <a:gd name="T6" fmla="*/ 0 w 91"/>
                <a:gd name="T7" fmla="*/ 370 h 461"/>
                <a:gd name="T8" fmla="*/ 0 60000 65536"/>
                <a:gd name="T9" fmla="*/ 0 60000 65536"/>
                <a:gd name="T10" fmla="*/ 0 60000 65536"/>
                <a:gd name="T11" fmla="*/ 0 60000 65536"/>
                <a:gd name="T12" fmla="*/ 0 w 91"/>
                <a:gd name="T13" fmla="*/ 0 h 461"/>
                <a:gd name="T14" fmla="*/ 91 w 91"/>
                <a:gd name="T15" fmla="*/ 461 h 461"/>
              </a:gdLst>
              <a:ahLst/>
              <a:cxnLst>
                <a:cxn ang="T8">
                  <a:pos x="T0" y="T1"/>
                </a:cxn>
                <a:cxn ang="T9">
                  <a:pos x="T2" y="T3"/>
                </a:cxn>
                <a:cxn ang="T10">
                  <a:pos x="T4" y="T5"/>
                </a:cxn>
                <a:cxn ang="T11">
                  <a:pos x="T6" y="T7"/>
                </a:cxn>
              </a:cxnLst>
              <a:rect l="T12" t="T13" r="T14" b="T15"/>
              <a:pathLst>
                <a:path w="91" h="461">
                  <a:moveTo>
                    <a:pt x="0" y="97"/>
                  </a:moveTo>
                  <a:lnTo>
                    <a:pt x="91" y="0"/>
                  </a:lnTo>
                  <a:lnTo>
                    <a:pt x="91" y="461"/>
                  </a:lnTo>
                  <a:lnTo>
                    <a:pt x="0" y="3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Arc 32"/>
            <p:cNvSpPr>
              <a:spLocks/>
            </p:cNvSpPr>
            <p:nvPr/>
          </p:nvSpPr>
          <p:spPr bwMode="auto">
            <a:xfrm>
              <a:off x="784" y="1549"/>
              <a:ext cx="228" cy="399"/>
            </a:xfrm>
            <a:custGeom>
              <a:avLst/>
              <a:gdLst>
                <a:gd name="T0" fmla="*/ 0 w 21600"/>
                <a:gd name="T1" fmla="*/ 0 h 37872"/>
                <a:gd name="T2" fmla="*/ 0 w 21600"/>
                <a:gd name="T3" fmla="*/ 0 h 37872"/>
                <a:gd name="T4" fmla="*/ 0 w 21600"/>
                <a:gd name="T5" fmla="*/ 0 h 37872"/>
                <a:gd name="T6" fmla="*/ 0 60000 65536"/>
                <a:gd name="T7" fmla="*/ 0 60000 65536"/>
                <a:gd name="T8" fmla="*/ 0 60000 65536"/>
                <a:gd name="T9" fmla="*/ 0 w 21600"/>
                <a:gd name="T10" fmla="*/ 0 h 37872"/>
                <a:gd name="T11" fmla="*/ 21600 w 21600"/>
                <a:gd name="T12" fmla="*/ 37872 h 37872"/>
              </a:gdLst>
              <a:ahLst/>
              <a:cxnLst>
                <a:cxn ang="T6">
                  <a:pos x="T0" y="T1"/>
                </a:cxn>
                <a:cxn ang="T7">
                  <a:pos x="T2" y="T3"/>
                </a:cxn>
                <a:cxn ang="T8">
                  <a:pos x="T4" y="T5"/>
                </a:cxn>
              </a:cxnLst>
              <a:rect l="T9" t="T10" r="T11" b="T12"/>
              <a:pathLst>
                <a:path w="21600" h="37872" fill="none" extrusionOk="0">
                  <a:moveTo>
                    <a:pt x="10164" y="0"/>
                  </a:moveTo>
                  <a:cubicBezTo>
                    <a:pt x="17203" y="3754"/>
                    <a:pt x="21600" y="11081"/>
                    <a:pt x="21600" y="19059"/>
                  </a:cubicBezTo>
                  <a:cubicBezTo>
                    <a:pt x="21600" y="26852"/>
                    <a:pt x="17401" y="34042"/>
                    <a:pt x="10612" y="37871"/>
                  </a:cubicBezTo>
                </a:path>
                <a:path w="21600" h="37872" stroke="0" extrusionOk="0">
                  <a:moveTo>
                    <a:pt x="10164" y="0"/>
                  </a:moveTo>
                  <a:cubicBezTo>
                    <a:pt x="17203" y="3754"/>
                    <a:pt x="21600" y="11081"/>
                    <a:pt x="21600" y="19059"/>
                  </a:cubicBezTo>
                  <a:cubicBezTo>
                    <a:pt x="21600" y="26852"/>
                    <a:pt x="17401" y="34042"/>
                    <a:pt x="10612" y="37871"/>
                  </a:cubicBezTo>
                  <a:lnTo>
                    <a:pt x="0" y="1905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Arc 33"/>
            <p:cNvSpPr>
              <a:spLocks/>
            </p:cNvSpPr>
            <p:nvPr/>
          </p:nvSpPr>
          <p:spPr bwMode="auto">
            <a:xfrm>
              <a:off x="781" y="1607"/>
              <a:ext cx="186" cy="293"/>
            </a:xfrm>
            <a:custGeom>
              <a:avLst/>
              <a:gdLst>
                <a:gd name="T0" fmla="*/ 0 w 21600"/>
                <a:gd name="T1" fmla="*/ 0 h 34198"/>
                <a:gd name="T2" fmla="*/ 0 w 21600"/>
                <a:gd name="T3" fmla="*/ 0 h 34198"/>
                <a:gd name="T4" fmla="*/ 0 w 21600"/>
                <a:gd name="T5" fmla="*/ 0 h 34198"/>
                <a:gd name="T6" fmla="*/ 0 60000 65536"/>
                <a:gd name="T7" fmla="*/ 0 60000 65536"/>
                <a:gd name="T8" fmla="*/ 0 60000 65536"/>
                <a:gd name="T9" fmla="*/ 0 w 21600"/>
                <a:gd name="T10" fmla="*/ 0 h 34198"/>
                <a:gd name="T11" fmla="*/ 21600 w 21600"/>
                <a:gd name="T12" fmla="*/ 34198 h 34198"/>
              </a:gdLst>
              <a:ahLst/>
              <a:cxnLst>
                <a:cxn ang="T6">
                  <a:pos x="T0" y="T1"/>
                </a:cxn>
                <a:cxn ang="T7">
                  <a:pos x="T2" y="T3"/>
                </a:cxn>
                <a:cxn ang="T8">
                  <a:pos x="T4" y="T5"/>
                </a:cxn>
              </a:cxnLst>
              <a:rect l="T9" t="T10" r="T11" b="T12"/>
              <a:pathLst>
                <a:path w="21600" h="34198" fill="none" extrusionOk="0">
                  <a:moveTo>
                    <a:pt x="13197" y="0"/>
                  </a:moveTo>
                  <a:cubicBezTo>
                    <a:pt x="18496" y="4089"/>
                    <a:pt x="21600" y="10405"/>
                    <a:pt x="21600" y="17099"/>
                  </a:cubicBezTo>
                  <a:cubicBezTo>
                    <a:pt x="21600" y="23792"/>
                    <a:pt x="18496" y="30108"/>
                    <a:pt x="13197" y="34197"/>
                  </a:cubicBezTo>
                </a:path>
                <a:path w="21600" h="34198" stroke="0" extrusionOk="0">
                  <a:moveTo>
                    <a:pt x="13197" y="0"/>
                  </a:moveTo>
                  <a:cubicBezTo>
                    <a:pt x="18496" y="4089"/>
                    <a:pt x="21600" y="10405"/>
                    <a:pt x="21600" y="17099"/>
                  </a:cubicBezTo>
                  <a:cubicBezTo>
                    <a:pt x="21600" y="23792"/>
                    <a:pt x="18496" y="30108"/>
                    <a:pt x="13197" y="34197"/>
                  </a:cubicBezTo>
                  <a:lnTo>
                    <a:pt x="0" y="1709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Arc 34"/>
            <p:cNvSpPr>
              <a:spLocks/>
            </p:cNvSpPr>
            <p:nvPr/>
          </p:nvSpPr>
          <p:spPr bwMode="auto">
            <a:xfrm>
              <a:off x="784" y="1647"/>
              <a:ext cx="150" cy="201"/>
            </a:xfrm>
            <a:custGeom>
              <a:avLst/>
              <a:gdLst>
                <a:gd name="T0" fmla="*/ 0 w 21600"/>
                <a:gd name="T1" fmla="*/ 0 h 29099"/>
                <a:gd name="T2" fmla="*/ 0 w 21600"/>
                <a:gd name="T3" fmla="*/ 0 h 29099"/>
                <a:gd name="T4" fmla="*/ 0 w 21600"/>
                <a:gd name="T5" fmla="*/ 0 h 29099"/>
                <a:gd name="T6" fmla="*/ 0 60000 65536"/>
                <a:gd name="T7" fmla="*/ 0 60000 65536"/>
                <a:gd name="T8" fmla="*/ 0 60000 65536"/>
                <a:gd name="T9" fmla="*/ 0 w 21600"/>
                <a:gd name="T10" fmla="*/ 0 h 29099"/>
                <a:gd name="T11" fmla="*/ 21600 w 21600"/>
                <a:gd name="T12" fmla="*/ 29099 h 29099"/>
              </a:gdLst>
              <a:ahLst/>
              <a:cxnLst>
                <a:cxn ang="T6">
                  <a:pos x="T0" y="T1"/>
                </a:cxn>
                <a:cxn ang="T7">
                  <a:pos x="T2" y="T3"/>
                </a:cxn>
                <a:cxn ang="T8">
                  <a:pos x="T4" y="T5"/>
                </a:cxn>
              </a:cxnLst>
              <a:rect l="T9" t="T10" r="T11" b="T12"/>
              <a:pathLst>
                <a:path w="21600" h="29099" fill="none" extrusionOk="0">
                  <a:moveTo>
                    <a:pt x="15720" y="-1"/>
                  </a:moveTo>
                  <a:cubicBezTo>
                    <a:pt x="19496" y="4007"/>
                    <a:pt x="21600" y="9306"/>
                    <a:pt x="21600" y="14813"/>
                  </a:cubicBezTo>
                  <a:cubicBezTo>
                    <a:pt x="21600" y="20073"/>
                    <a:pt x="19680" y="25153"/>
                    <a:pt x="16200" y="29098"/>
                  </a:cubicBezTo>
                </a:path>
                <a:path w="21600" h="29099" stroke="0" extrusionOk="0">
                  <a:moveTo>
                    <a:pt x="15720" y="-1"/>
                  </a:moveTo>
                  <a:cubicBezTo>
                    <a:pt x="19496" y="4007"/>
                    <a:pt x="21600" y="9306"/>
                    <a:pt x="21600" y="14813"/>
                  </a:cubicBezTo>
                  <a:cubicBezTo>
                    <a:pt x="21600" y="20073"/>
                    <a:pt x="19680" y="25153"/>
                    <a:pt x="16200" y="29098"/>
                  </a:cubicBezTo>
                  <a:lnTo>
                    <a:pt x="0" y="14813"/>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2" name="Rectangle 35"/>
            <p:cNvSpPr>
              <a:spLocks noChangeArrowheads="1"/>
            </p:cNvSpPr>
            <p:nvPr/>
          </p:nvSpPr>
          <p:spPr bwMode="auto">
            <a:xfrm>
              <a:off x="484" y="2094"/>
              <a:ext cx="280" cy="27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73" name="Rectangle 36"/>
            <p:cNvSpPr>
              <a:spLocks noChangeArrowheads="1"/>
            </p:cNvSpPr>
            <p:nvPr/>
          </p:nvSpPr>
          <p:spPr bwMode="auto">
            <a:xfrm>
              <a:off x="549" y="2205"/>
              <a:ext cx="150" cy="5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74" name="Line 37"/>
            <p:cNvSpPr>
              <a:spLocks noChangeShapeType="1"/>
            </p:cNvSpPr>
            <p:nvPr/>
          </p:nvSpPr>
          <p:spPr bwMode="auto">
            <a:xfrm>
              <a:off x="569" y="2276"/>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8"/>
            <p:cNvSpPr>
              <a:spLocks noChangeShapeType="1"/>
            </p:cNvSpPr>
            <p:nvPr/>
          </p:nvSpPr>
          <p:spPr bwMode="auto">
            <a:xfrm>
              <a:off x="569" y="2185"/>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9"/>
            <p:cNvSpPr>
              <a:spLocks noChangeShapeType="1"/>
            </p:cNvSpPr>
            <p:nvPr/>
          </p:nvSpPr>
          <p:spPr bwMode="auto">
            <a:xfrm flipV="1">
              <a:off x="627" y="2276"/>
              <a:ext cx="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40"/>
            <p:cNvSpPr>
              <a:spLocks noChangeShapeType="1"/>
            </p:cNvSpPr>
            <p:nvPr/>
          </p:nvSpPr>
          <p:spPr bwMode="auto">
            <a:xfrm flipV="1">
              <a:off x="627" y="2127"/>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Freeform 41"/>
            <p:cNvSpPr>
              <a:spLocks/>
            </p:cNvSpPr>
            <p:nvPr/>
          </p:nvSpPr>
          <p:spPr bwMode="auto">
            <a:xfrm>
              <a:off x="764" y="1997"/>
              <a:ext cx="91" cy="461"/>
            </a:xfrm>
            <a:custGeom>
              <a:avLst/>
              <a:gdLst>
                <a:gd name="T0" fmla="*/ 0 w 91"/>
                <a:gd name="T1" fmla="*/ 97 h 461"/>
                <a:gd name="T2" fmla="*/ 91 w 91"/>
                <a:gd name="T3" fmla="*/ 0 h 461"/>
                <a:gd name="T4" fmla="*/ 91 w 91"/>
                <a:gd name="T5" fmla="*/ 461 h 461"/>
                <a:gd name="T6" fmla="*/ 0 w 91"/>
                <a:gd name="T7" fmla="*/ 370 h 461"/>
                <a:gd name="T8" fmla="*/ 0 60000 65536"/>
                <a:gd name="T9" fmla="*/ 0 60000 65536"/>
                <a:gd name="T10" fmla="*/ 0 60000 65536"/>
                <a:gd name="T11" fmla="*/ 0 60000 65536"/>
                <a:gd name="T12" fmla="*/ 0 w 91"/>
                <a:gd name="T13" fmla="*/ 0 h 461"/>
                <a:gd name="T14" fmla="*/ 91 w 91"/>
                <a:gd name="T15" fmla="*/ 461 h 461"/>
              </a:gdLst>
              <a:ahLst/>
              <a:cxnLst>
                <a:cxn ang="T8">
                  <a:pos x="T0" y="T1"/>
                </a:cxn>
                <a:cxn ang="T9">
                  <a:pos x="T2" y="T3"/>
                </a:cxn>
                <a:cxn ang="T10">
                  <a:pos x="T4" y="T5"/>
                </a:cxn>
                <a:cxn ang="T11">
                  <a:pos x="T6" y="T7"/>
                </a:cxn>
              </a:cxnLst>
              <a:rect l="T12" t="T13" r="T14" b="T15"/>
              <a:pathLst>
                <a:path w="91" h="461">
                  <a:moveTo>
                    <a:pt x="0" y="97"/>
                  </a:moveTo>
                  <a:lnTo>
                    <a:pt x="91" y="0"/>
                  </a:lnTo>
                  <a:lnTo>
                    <a:pt x="91" y="461"/>
                  </a:lnTo>
                  <a:lnTo>
                    <a:pt x="0" y="3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Arc 42"/>
            <p:cNvSpPr>
              <a:spLocks/>
            </p:cNvSpPr>
            <p:nvPr/>
          </p:nvSpPr>
          <p:spPr bwMode="auto">
            <a:xfrm>
              <a:off x="881" y="2073"/>
              <a:ext cx="179" cy="314"/>
            </a:xfrm>
            <a:custGeom>
              <a:avLst/>
              <a:gdLst>
                <a:gd name="T0" fmla="*/ 0 w 21600"/>
                <a:gd name="T1" fmla="*/ 0 h 37995"/>
                <a:gd name="T2" fmla="*/ 0 w 21600"/>
                <a:gd name="T3" fmla="*/ 0 h 37995"/>
                <a:gd name="T4" fmla="*/ 0 w 21600"/>
                <a:gd name="T5" fmla="*/ 0 h 37995"/>
                <a:gd name="T6" fmla="*/ 0 60000 65536"/>
                <a:gd name="T7" fmla="*/ 0 60000 65536"/>
                <a:gd name="T8" fmla="*/ 0 60000 65536"/>
                <a:gd name="T9" fmla="*/ 0 w 21600"/>
                <a:gd name="T10" fmla="*/ 0 h 37995"/>
                <a:gd name="T11" fmla="*/ 21600 w 21600"/>
                <a:gd name="T12" fmla="*/ 37995 h 37995"/>
              </a:gdLst>
              <a:ahLst/>
              <a:cxnLst>
                <a:cxn ang="T6">
                  <a:pos x="T0" y="T1"/>
                </a:cxn>
                <a:cxn ang="T7">
                  <a:pos x="T2" y="T3"/>
                </a:cxn>
                <a:cxn ang="T8">
                  <a:pos x="T4" y="T5"/>
                </a:cxn>
              </a:cxnLst>
              <a:rect l="T9" t="T10" r="T11" b="T12"/>
              <a:pathLst>
                <a:path w="21600" h="37995" fill="none" extrusionOk="0">
                  <a:moveTo>
                    <a:pt x="11817" y="37994"/>
                  </a:moveTo>
                  <a:cubicBezTo>
                    <a:pt x="4567" y="34311"/>
                    <a:pt x="0" y="26868"/>
                    <a:pt x="0" y="18737"/>
                  </a:cubicBezTo>
                  <a:cubicBezTo>
                    <a:pt x="-1" y="10998"/>
                    <a:pt x="4140" y="3850"/>
                    <a:pt x="10853" y="0"/>
                  </a:cubicBezTo>
                </a:path>
                <a:path w="21600" h="37995" stroke="0" extrusionOk="0">
                  <a:moveTo>
                    <a:pt x="11817" y="37994"/>
                  </a:moveTo>
                  <a:cubicBezTo>
                    <a:pt x="4567" y="34311"/>
                    <a:pt x="0" y="26868"/>
                    <a:pt x="0" y="18737"/>
                  </a:cubicBezTo>
                  <a:cubicBezTo>
                    <a:pt x="-1" y="10998"/>
                    <a:pt x="4140" y="3850"/>
                    <a:pt x="10853" y="0"/>
                  </a:cubicBezTo>
                  <a:lnTo>
                    <a:pt x="21600" y="1873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Arc 43"/>
            <p:cNvSpPr>
              <a:spLocks/>
            </p:cNvSpPr>
            <p:nvPr/>
          </p:nvSpPr>
          <p:spPr bwMode="auto">
            <a:xfrm>
              <a:off x="920" y="2111"/>
              <a:ext cx="144" cy="238"/>
            </a:xfrm>
            <a:custGeom>
              <a:avLst/>
              <a:gdLst>
                <a:gd name="T0" fmla="*/ 0 w 21600"/>
                <a:gd name="T1" fmla="*/ 0 h 35114"/>
                <a:gd name="T2" fmla="*/ 0 w 21600"/>
                <a:gd name="T3" fmla="*/ 0 h 35114"/>
                <a:gd name="T4" fmla="*/ 0 w 21600"/>
                <a:gd name="T5" fmla="*/ 0 h 35114"/>
                <a:gd name="T6" fmla="*/ 0 60000 65536"/>
                <a:gd name="T7" fmla="*/ 0 60000 65536"/>
                <a:gd name="T8" fmla="*/ 0 60000 65536"/>
                <a:gd name="T9" fmla="*/ 0 w 21600"/>
                <a:gd name="T10" fmla="*/ 0 h 35114"/>
                <a:gd name="T11" fmla="*/ 21600 w 21600"/>
                <a:gd name="T12" fmla="*/ 35114 h 35114"/>
              </a:gdLst>
              <a:ahLst/>
              <a:cxnLst>
                <a:cxn ang="T6">
                  <a:pos x="T0" y="T1"/>
                </a:cxn>
                <a:cxn ang="T7">
                  <a:pos x="T2" y="T3"/>
                </a:cxn>
                <a:cxn ang="T8">
                  <a:pos x="T4" y="T5"/>
                </a:cxn>
              </a:cxnLst>
              <a:rect l="T9" t="T10" r="T11" b="T12"/>
              <a:pathLst>
                <a:path w="21600" h="35114" fill="none" extrusionOk="0">
                  <a:moveTo>
                    <a:pt x="9550" y="35114"/>
                  </a:moveTo>
                  <a:cubicBezTo>
                    <a:pt x="3580" y="31101"/>
                    <a:pt x="0" y="24380"/>
                    <a:pt x="0" y="17187"/>
                  </a:cubicBezTo>
                  <a:cubicBezTo>
                    <a:pt x="-1" y="10442"/>
                    <a:pt x="3150" y="4085"/>
                    <a:pt x="8516" y="-1"/>
                  </a:cubicBezTo>
                </a:path>
                <a:path w="21600" h="35114" stroke="0" extrusionOk="0">
                  <a:moveTo>
                    <a:pt x="9550" y="35114"/>
                  </a:moveTo>
                  <a:cubicBezTo>
                    <a:pt x="3580" y="31101"/>
                    <a:pt x="0" y="24380"/>
                    <a:pt x="0" y="17187"/>
                  </a:cubicBezTo>
                  <a:cubicBezTo>
                    <a:pt x="-1" y="10442"/>
                    <a:pt x="3150" y="4085"/>
                    <a:pt x="8516" y="-1"/>
                  </a:cubicBezTo>
                  <a:lnTo>
                    <a:pt x="21600" y="1718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Arc 44"/>
            <p:cNvSpPr>
              <a:spLocks/>
            </p:cNvSpPr>
            <p:nvPr/>
          </p:nvSpPr>
          <p:spPr bwMode="auto">
            <a:xfrm>
              <a:off x="946" y="2145"/>
              <a:ext cx="118" cy="161"/>
            </a:xfrm>
            <a:custGeom>
              <a:avLst/>
              <a:gdLst>
                <a:gd name="T0" fmla="*/ 0 w 21600"/>
                <a:gd name="T1" fmla="*/ 0 h 28779"/>
                <a:gd name="T2" fmla="*/ 0 w 21600"/>
                <a:gd name="T3" fmla="*/ 0 h 28779"/>
                <a:gd name="T4" fmla="*/ 0 w 21600"/>
                <a:gd name="T5" fmla="*/ 0 h 28779"/>
                <a:gd name="T6" fmla="*/ 0 60000 65536"/>
                <a:gd name="T7" fmla="*/ 0 60000 65536"/>
                <a:gd name="T8" fmla="*/ 0 60000 65536"/>
                <a:gd name="T9" fmla="*/ 0 w 21600"/>
                <a:gd name="T10" fmla="*/ 0 h 28779"/>
                <a:gd name="T11" fmla="*/ 21600 w 21600"/>
                <a:gd name="T12" fmla="*/ 28779 h 28779"/>
              </a:gdLst>
              <a:ahLst/>
              <a:cxnLst>
                <a:cxn ang="T6">
                  <a:pos x="T0" y="T1"/>
                </a:cxn>
                <a:cxn ang="T7">
                  <a:pos x="T2" y="T3"/>
                </a:cxn>
                <a:cxn ang="T8">
                  <a:pos x="T4" y="T5"/>
                </a:cxn>
              </a:cxnLst>
              <a:rect l="T9" t="T10" r="T11" b="T12"/>
              <a:pathLst>
                <a:path w="21600" h="28779" fill="none" extrusionOk="0">
                  <a:moveTo>
                    <a:pt x="5133" y="28778"/>
                  </a:moveTo>
                  <a:cubicBezTo>
                    <a:pt x="1819" y="24874"/>
                    <a:pt x="0" y="19920"/>
                    <a:pt x="0" y="14800"/>
                  </a:cubicBezTo>
                  <a:cubicBezTo>
                    <a:pt x="-1" y="9299"/>
                    <a:pt x="2098" y="4006"/>
                    <a:pt x="5867" y="0"/>
                  </a:cubicBezTo>
                </a:path>
                <a:path w="21600" h="28779" stroke="0" extrusionOk="0">
                  <a:moveTo>
                    <a:pt x="5133" y="28778"/>
                  </a:moveTo>
                  <a:cubicBezTo>
                    <a:pt x="1819" y="24874"/>
                    <a:pt x="0" y="19920"/>
                    <a:pt x="0" y="14800"/>
                  </a:cubicBezTo>
                  <a:cubicBezTo>
                    <a:pt x="-1" y="9299"/>
                    <a:pt x="2098" y="4006"/>
                    <a:pt x="5867" y="0"/>
                  </a:cubicBezTo>
                  <a:lnTo>
                    <a:pt x="21600" y="148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Rectangle 45" descr="Light upward diagonal"/>
            <p:cNvSpPr>
              <a:spLocks noChangeArrowheads="1"/>
            </p:cNvSpPr>
            <p:nvPr/>
          </p:nvSpPr>
          <p:spPr bwMode="auto">
            <a:xfrm>
              <a:off x="634" y="2640"/>
              <a:ext cx="2480" cy="78"/>
            </a:xfrm>
            <a:prstGeom prst="rect">
              <a:avLst/>
            </a:prstGeom>
            <a:pattFill prst="ltUpDiag">
              <a:fgClr>
                <a:srgbClr val="FF522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3" name="Rectangle 46"/>
            <p:cNvSpPr>
              <a:spLocks noChangeArrowheads="1"/>
            </p:cNvSpPr>
            <p:nvPr/>
          </p:nvSpPr>
          <p:spPr bwMode="auto">
            <a:xfrm>
              <a:off x="634" y="2640"/>
              <a:ext cx="2480" cy="7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4" name="Line 47"/>
            <p:cNvSpPr>
              <a:spLocks noChangeShapeType="1"/>
            </p:cNvSpPr>
            <p:nvPr/>
          </p:nvSpPr>
          <p:spPr bwMode="auto">
            <a:xfrm>
              <a:off x="634" y="2640"/>
              <a:ext cx="248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Oval 48"/>
            <p:cNvSpPr>
              <a:spLocks noChangeArrowheads="1"/>
            </p:cNvSpPr>
            <p:nvPr/>
          </p:nvSpPr>
          <p:spPr bwMode="auto">
            <a:xfrm>
              <a:off x="2274" y="1906"/>
              <a:ext cx="742" cy="741"/>
            </a:xfrm>
            <a:prstGeom prst="ellipse">
              <a:avLst/>
            </a:prstGeom>
            <a:gradFill rotWithShape="0">
              <a:gsLst>
                <a:gs pos="0">
                  <a:srgbClr val="FF5229"/>
                </a:gs>
                <a:gs pos="100000">
                  <a:srgbClr val="76261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6" name="Oval 49"/>
            <p:cNvSpPr>
              <a:spLocks noChangeArrowheads="1"/>
            </p:cNvSpPr>
            <p:nvPr/>
          </p:nvSpPr>
          <p:spPr bwMode="auto">
            <a:xfrm>
              <a:off x="2274" y="1906"/>
              <a:ext cx="742" cy="741"/>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7" name="Line 50"/>
            <p:cNvSpPr>
              <a:spLocks noChangeShapeType="1"/>
            </p:cNvSpPr>
            <p:nvPr/>
          </p:nvSpPr>
          <p:spPr bwMode="auto">
            <a:xfrm>
              <a:off x="1057" y="1802"/>
              <a:ext cx="1152" cy="383"/>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Freeform 51"/>
            <p:cNvSpPr>
              <a:spLocks/>
            </p:cNvSpPr>
            <p:nvPr/>
          </p:nvSpPr>
          <p:spPr bwMode="auto">
            <a:xfrm>
              <a:off x="2053" y="2075"/>
              <a:ext cx="156" cy="110"/>
            </a:xfrm>
            <a:custGeom>
              <a:avLst/>
              <a:gdLst>
                <a:gd name="T0" fmla="*/ 156 w 156"/>
                <a:gd name="T1" fmla="*/ 110 h 110"/>
                <a:gd name="T2" fmla="*/ 45 w 156"/>
                <a:gd name="T3" fmla="*/ 0 h 110"/>
                <a:gd name="T4" fmla="*/ 65 w 156"/>
                <a:gd name="T5" fmla="*/ 84 h 110"/>
                <a:gd name="T6" fmla="*/ 0 w 156"/>
                <a:gd name="T7" fmla="*/ 110 h 110"/>
                <a:gd name="T8" fmla="*/ 156 w 156"/>
                <a:gd name="T9" fmla="*/ 110 h 110"/>
                <a:gd name="T10" fmla="*/ 0 60000 65536"/>
                <a:gd name="T11" fmla="*/ 0 60000 65536"/>
                <a:gd name="T12" fmla="*/ 0 60000 65536"/>
                <a:gd name="T13" fmla="*/ 0 60000 65536"/>
                <a:gd name="T14" fmla="*/ 0 60000 65536"/>
                <a:gd name="T15" fmla="*/ 0 w 156"/>
                <a:gd name="T16" fmla="*/ 0 h 110"/>
                <a:gd name="T17" fmla="*/ 156 w 156"/>
                <a:gd name="T18" fmla="*/ 110 h 110"/>
              </a:gdLst>
              <a:ahLst/>
              <a:cxnLst>
                <a:cxn ang="T10">
                  <a:pos x="T0" y="T1"/>
                </a:cxn>
                <a:cxn ang="T11">
                  <a:pos x="T2" y="T3"/>
                </a:cxn>
                <a:cxn ang="T12">
                  <a:pos x="T4" y="T5"/>
                </a:cxn>
                <a:cxn ang="T13">
                  <a:pos x="T6" y="T7"/>
                </a:cxn>
                <a:cxn ang="T14">
                  <a:pos x="T8" y="T9"/>
                </a:cxn>
              </a:cxnLst>
              <a:rect l="T15" t="T16" r="T17" b="T18"/>
              <a:pathLst>
                <a:path w="156" h="110">
                  <a:moveTo>
                    <a:pt x="156" y="110"/>
                  </a:moveTo>
                  <a:lnTo>
                    <a:pt x="45" y="0"/>
                  </a:lnTo>
                  <a:lnTo>
                    <a:pt x="65" y="84"/>
                  </a:lnTo>
                  <a:lnTo>
                    <a:pt x="0" y="110"/>
                  </a:lnTo>
                  <a:lnTo>
                    <a:pt x="156" y="110"/>
                  </a:lnTo>
                  <a:close/>
                </a:path>
              </a:pathLst>
            </a:custGeom>
            <a:solidFill>
              <a:schemeClr val="tx1"/>
            </a:solidFill>
            <a:ln w="9525">
              <a:solidFill>
                <a:schemeClr val="tx1"/>
              </a:solidFill>
              <a:round/>
              <a:headEnd/>
              <a:tailEnd/>
            </a:ln>
          </p:spPr>
          <p:txBody>
            <a:bodyPr/>
            <a:lstStyle/>
            <a:p>
              <a:endParaRPr lang="en-US"/>
            </a:p>
          </p:txBody>
        </p:sp>
        <p:sp>
          <p:nvSpPr>
            <p:cNvPr id="6189" name="Freeform 52"/>
            <p:cNvSpPr>
              <a:spLocks/>
            </p:cNvSpPr>
            <p:nvPr/>
          </p:nvSpPr>
          <p:spPr bwMode="auto">
            <a:xfrm>
              <a:off x="2053" y="2075"/>
              <a:ext cx="156" cy="110"/>
            </a:xfrm>
            <a:custGeom>
              <a:avLst/>
              <a:gdLst>
                <a:gd name="T0" fmla="*/ 156 w 156"/>
                <a:gd name="T1" fmla="*/ 110 h 110"/>
                <a:gd name="T2" fmla="*/ 45 w 156"/>
                <a:gd name="T3" fmla="*/ 0 h 110"/>
                <a:gd name="T4" fmla="*/ 65 w 156"/>
                <a:gd name="T5" fmla="*/ 84 h 110"/>
                <a:gd name="T6" fmla="*/ 0 w 156"/>
                <a:gd name="T7" fmla="*/ 110 h 110"/>
                <a:gd name="T8" fmla="*/ 156 w 156"/>
                <a:gd name="T9" fmla="*/ 110 h 110"/>
                <a:gd name="T10" fmla="*/ 0 60000 65536"/>
                <a:gd name="T11" fmla="*/ 0 60000 65536"/>
                <a:gd name="T12" fmla="*/ 0 60000 65536"/>
                <a:gd name="T13" fmla="*/ 0 60000 65536"/>
                <a:gd name="T14" fmla="*/ 0 60000 65536"/>
                <a:gd name="T15" fmla="*/ 0 w 156"/>
                <a:gd name="T16" fmla="*/ 0 h 110"/>
                <a:gd name="T17" fmla="*/ 156 w 156"/>
                <a:gd name="T18" fmla="*/ 110 h 110"/>
              </a:gdLst>
              <a:ahLst/>
              <a:cxnLst>
                <a:cxn ang="T10">
                  <a:pos x="T0" y="T1"/>
                </a:cxn>
                <a:cxn ang="T11">
                  <a:pos x="T2" y="T3"/>
                </a:cxn>
                <a:cxn ang="T12">
                  <a:pos x="T4" y="T5"/>
                </a:cxn>
                <a:cxn ang="T13">
                  <a:pos x="T6" y="T7"/>
                </a:cxn>
                <a:cxn ang="T14">
                  <a:pos x="T8" y="T9"/>
                </a:cxn>
              </a:cxnLst>
              <a:rect l="T15" t="T16" r="T17" b="T18"/>
              <a:pathLst>
                <a:path w="156" h="110">
                  <a:moveTo>
                    <a:pt x="156" y="110"/>
                  </a:moveTo>
                  <a:lnTo>
                    <a:pt x="45" y="0"/>
                  </a:lnTo>
                  <a:lnTo>
                    <a:pt x="65" y="84"/>
                  </a:lnTo>
                  <a:lnTo>
                    <a:pt x="0" y="110"/>
                  </a:lnTo>
                  <a:lnTo>
                    <a:pt x="156" y="110"/>
                  </a:lnTo>
                </a:path>
              </a:pathLst>
            </a:custGeom>
            <a:solidFill>
              <a:schemeClr val="tx1"/>
            </a:solidFill>
            <a:ln w="20638">
              <a:solidFill>
                <a:schemeClr val="tx1"/>
              </a:solidFill>
              <a:round/>
              <a:headEnd/>
              <a:tailEnd/>
            </a:ln>
          </p:spPr>
          <p:txBody>
            <a:bodyPr/>
            <a:lstStyle/>
            <a:p>
              <a:endParaRPr lang="en-US"/>
            </a:p>
          </p:txBody>
        </p:sp>
        <p:sp>
          <p:nvSpPr>
            <p:cNvPr id="6190" name="Line 53"/>
            <p:cNvSpPr>
              <a:spLocks noChangeShapeType="1"/>
            </p:cNvSpPr>
            <p:nvPr/>
          </p:nvSpPr>
          <p:spPr bwMode="auto">
            <a:xfrm flipV="1">
              <a:off x="1037" y="2248"/>
              <a:ext cx="1179" cy="2"/>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Freeform 54"/>
            <p:cNvSpPr>
              <a:spLocks/>
            </p:cNvSpPr>
            <p:nvPr/>
          </p:nvSpPr>
          <p:spPr bwMode="auto">
            <a:xfrm>
              <a:off x="1037" y="2198"/>
              <a:ext cx="131" cy="91"/>
            </a:xfrm>
            <a:custGeom>
              <a:avLst/>
              <a:gdLst>
                <a:gd name="T0" fmla="*/ 0 w 131"/>
                <a:gd name="T1" fmla="*/ 52 h 91"/>
                <a:gd name="T2" fmla="*/ 131 w 131"/>
                <a:gd name="T3" fmla="*/ 0 h 91"/>
                <a:gd name="T4" fmla="*/ 92 w 131"/>
                <a:gd name="T5" fmla="*/ 52 h 91"/>
                <a:gd name="T6" fmla="*/ 131 w 131"/>
                <a:gd name="T7" fmla="*/ 91 h 91"/>
                <a:gd name="T8" fmla="*/ 7 w 131"/>
                <a:gd name="T9" fmla="*/ 52 h 91"/>
                <a:gd name="T10" fmla="*/ 0 w 131"/>
                <a:gd name="T11" fmla="*/ 52 h 91"/>
                <a:gd name="T12" fmla="*/ 0 60000 65536"/>
                <a:gd name="T13" fmla="*/ 0 60000 65536"/>
                <a:gd name="T14" fmla="*/ 0 60000 65536"/>
                <a:gd name="T15" fmla="*/ 0 60000 65536"/>
                <a:gd name="T16" fmla="*/ 0 60000 65536"/>
                <a:gd name="T17" fmla="*/ 0 60000 65536"/>
                <a:gd name="T18" fmla="*/ 0 w 131"/>
                <a:gd name="T19" fmla="*/ 0 h 91"/>
                <a:gd name="T20" fmla="*/ 131 w 13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31" h="91">
                  <a:moveTo>
                    <a:pt x="0" y="52"/>
                  </a:moveTo>
                  <a:lnTo>
                    <a:pt x="131" y="0"/>
                  </a:lnTo>
                  <a:lnTo>
                    <a:pt x="92" y="52"/>
                  </a:lnTo>
                  <a:lnTo>
                    <a:pt x="131" y="91"/>
                  </a:lnTo>
                  <a:lnTo>
                    <a:pt x="7" y="52"/>
                  </a:lnTo>
                  <a:lnTo>
                    <a:pt x="0" y="52"/>
                  </a:lnTo>
                  <a:close/>
                </a:path>
              </a:pathLst>
            </a:custGeom>
            <a:solidFill>
              <a:schemeClr val="tx1"/>
            </a:solidFill>
            <a:ln w="9525">
              <a:solidFill>
                <a:schemeClr val="tx1"/>
              </a:solidFill>
              <a:round/>
              <a:headEnd/>
              <a:tailEnd/>
            </a:ln>
          </p:spPr>
          <p:txBody>
            <a:bodyPr/>
            <a:lstStyle/>
            <a:p>
              <a:endParaRPr lang="en-US"/>
            </a:p>
          </p:txBody>
        </p:sp>
        <p:sp>
          <p:nvSpPr>
            <p:cNvPr id="6192" name="Freeform 55"/>
            <p:cNvSpPr>
              <a:spLocks/>
            </p:cNvSpPr>
            <p:nvPr/>
          </p:nvSpPr>
          <p:spPr bwMode="auto">
            <a:xfrm>
              <a:off x="1037" y="2198"/>
              <a:ext cx="131" cy="91"/>
            </a:xfrm>
            <a:custGeom>
              <a:avLst/>
              <a:gdLst>
                <a:gd name="T0" fmla="*/ 0 w 131"/>
                <a:gd name="T1" fmla="*/ 52 h 91"/>
                <a:gd name="T2" fmla="*/ 131 w 131"/>
                <a:gd name="T3" fmla="*/ 0 h 91"/>
                <a:gd name="T4" fmla="*/ 92 w 131"/>
                <a:gd name="T5" fmla="*/ 52 h 91"/>
                <a:gd name="T6" fmla="*/ 131 w 131"/>
                <a:gd name="T7" fmla="*/ 91 h 91"/>
                <a:gd name="T8" fmla="*/ 7 w 131"/>
                <a:gd name="T9" fmla="*/ 52 h 91"/>
                <a:gd name="T10" fmla="*/ 0 60000 65536"/>
                <a:gd name="T11" fmla="*/ 0 60000 65536"/>
                <a:gd name="T12" fmla="*/ 0 60000 65536"/>
                <a:gd name="T13" fmla="*/ 0 60000 65536"/>
                <a:gd name="T14" fmla="*/ 0 60000 65536"/>
                <a:gd name="T15" fmla="*/ 0 w 131"/>
                <a:gd name="T16" fmla="*/ 0 h 91"/>
                <a:gd name="T17" fmla="*/ 131 w 131"/>
                <a:gd name="T18" fmla="*/ 91 h 91"/>
              </a:gdLst>
              <a:ahLst/>
              <a:cxnLst>
                <a:cxn ang="T10">
                  <a:pos x="T0" y="T1"/>
                </a:cxn>
                <a:cxn ang="T11">
                  <a:pos x="T2" y="T3"/>
                </a:cxn>
                <a:cxn ang="T12">
                  <a:pos x="T4" y="T5"/>
                </a:cxn>
                <a:cxn ang="T13">
                  <a:pos x="T6" y="T7"/>
                </a:cxn>
                <a:cxn ang="T14">
                  <a:pos x="T8" y="T9"/>
                </a:cxn>
              </a:cxnLst>
              <a:rect l="T15" t="T16" r="T17" b="T18"/>
              <a:pathLst>
                <a:path w="131" h="91">
                  <a:moveTo>
                    <a:pt x="0" y="52"/>
                  </a:moveTo>
                  <a:lnTo>
                    <a:pt x="131" y="0"/>
                  </a:lnTo>
                  <a:lnTo>
                    <a:pt x="92" y="52"/>
                  </a:lnTo>
                  <a:lnTo>
                    <a:pt x="131" y="91"/>
                  </a:lnTo>
                  <a:lnTo>
                    <a:pt x="7" y="52"/>
                  </a:lnTo>
                </a:path>
              </a:pathLst>
            </a:custGeom>
            <a:solidFill>
              <a:schemeClr val="tx1"/>
            </a:solidFill>
            <a:ln w="20638">
              <a:solidFill>
                <a:schemeClr val="tx1"/>
              </a:solidFill>
              <a:round/>
              <a:headEnd/>
              <a:tailEnd/>
            </a:ln>
          </p:spPr>
          <p:txBody>
            <a:bodyPr/>
            <a:lstStyle/>
            <a:p>
              <a:endParaRPr lang="en-US"/>
            </a:p>
          </p:txBody>
        </p:sp>
        <p:sp>
          <p:nvSpPr>
            <p:cNvPr id="6193" name="Line 56"/>
            <p:cNvSpPr>
              <a:spLocks noChangeShapeType="1"/>
            </p:cNvSpPr>
            <p:nvPr/>
          </p:nvSpPr>
          <p:spPr bwMode="auto">
            <a:xfrm flipV="1">
              <a:off x="2274" y="2374"/>
              <a:ext cx="1" cy="2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57"/>
            <p:cNvSpPr>
              <a:spLocks noChangeShapeType="1"/>
            </p:cNvSpPr>
            <p:nvPr/>
          </p:nvSpPr>
          <p:spPr bwMode="auto">
            <a:xfrm flipV="1">
              <a:off x="855" y="2465"/>
              <a:ext cx="1" cy="1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Freeform 58"/>
            <p:cNvSpPr>
              <a:spLocks/>
            </p:cNvSpPr>
            <p:nvPr/>
          </p:nvSpPr>
          <p:spPr bwMode="auto">
            <a:xfrm>
              <a:off x="855" y="2536"/>
              <a:ext cx="85" cy="26"/>
            </a:xfrm>
            <a:custGeom>
              <a:avLst/>
              <a:gdLst>
                <a:gd name="T0" fmla="*/ 0 w 85"/>
                <a:gd name="T1" fmla="*/ 13 h 26"/>
                <a:gd name="T2" fmla="*/ 85 w 85"/>
                <a:gd name="T3" fmla="*/ 0 h 26"/>
                <a:gd name="T4" fmla="*/ 59 w 85"/>
                <a:gd name="T5" fmla="*/ 13 h 26"/>
                <a:gd name="T6" fmla="*/ 85 w 85"/>
                <a:gd name="T7" fmla="*/ 26 h 26"/>
                <a:gd name="T8" fmla="*/ 0 w 85"/>
                <a:gd name="T9" fmla="*/ 13 h 26"/>
                <a:gd name="T10" fmla="*/ 0 60000 65536"/>
                <a:gd name="T11" fmla="*/ 0 60000 65536"/>
                <a:gd name="T12" fmla="*/ 0 60000 65536"/>
                <a:gd name="T13" fmla="*/ 0 60000 65536"/>
                <a:gd name="T14" fmla="*/ 0 60000 65536"/>
                <a:gd name="T15" fmla="*/ 0 w 85"/>
                <a:gd name="T16" fmla="*/ 0 h 26"/>
                <a:gd name="T17" fmla="*/ 85 w 85"/>
                <a:gd name="T18" fmla="*/ 26 h 26"/>
              </a:gdLst>
              <a:ahLst/>
              <a:cxnLst>
                <a:cxn ang="T10">
                  <a:pos x="T0" y="T1"/>
                </a:cxn>
                <a:cxn ang="T11">
                  <a:pos x="T2" y="T3"/>
                </a:cxn>
                <a:cxn ang="T12">
                  <a:pos x="T4" y="T5"/>
                </a:cxn>
                <a:cxn ang="T13">
                  <a:pos x="T6" y="T7"/>
                </a:cxn>
                <a:cxn ang="T14">
                  <a:pos x="T8" y="T9"/>
                </a:cxn>
              </a:cxnLst>
              <a:rect l="T15" t="T16" r="T17" b="T18"/>
              <a:pathLst>
                <a:path w="85" h="26">
                  <a:moveTo>
                    <a:pt x="0" y="13"/>
                  </a:moveTo>
                  <a:lnTo>
                    <a:pt x="85" y="0"/>
                  </a:lnTo>
                  <a:lnTo>
                    <a:pt x="59" y="13"/>
                  </a:lnTo>
                  <a:lnTo>
                    <a:pt x="85" y="2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59"/>
            <p:cNvSpPr>
              <a:spLocks/>
            </p:cNvSpPr>
            <p:nvPr/>
          </p:nvSpPr>
          <p:spPr bwMode="auto">
            <a:xfrm>
              <a:off x="855" y="2536"/>
              <a:ext cx="85" cy="26"/>
            </a:xfrm>
            <a:custGeom>
              <a:avLst/>
              <a:gdLst>
                <a:gd name="T0" fmla="*/ 0 w 85"/>
                <a:gd name="T1" fmla="*/ 13 h 26"/>
                <a:gd name="T2" fmla="*/ 85 w 85"/>
                <a:gd name="T3" fmla="*/ 0 h 26"/>
                <a:gd name="T4" fmla="*/ 59 w 85"/>
                <a:gd name="T5" fmla="*/ 13 h 26"/>
                <a:gd name="T6" fmla="*/ 85 w 85"/>
                <a:gd name="T7" fmla="*/ 26 h 26"/>
                <a:gd name="T8" fmla="*/ 0 w 85"/>
                <a:gd name="T9" fmla="*/ 13 h 26"/>
                <a:gd name="T10" fmla="*/ 0 60000 65536"/>
                <a:gd name="T11" fmla="*/ 0 60000 65536"/>
                <a:gd name="T12" fmla="*/ 0 60000 65536"/>
                <a:gd name="T13" fmla="*/ 0 60000 65536"/>
                <a:gd name="T14" fmla="*/ 0 60000 65536"/>
                <a:gd name="T15" fmla="*/ 0 w 85"/>
                <a:gd name="T16" fmla="*/ 0 h 26"/>
                <a:gd name="T17" fmla="*/ 85 w 85"/>
                <a:gd name="T18" fmla="*/ 26 h 26"/>
              </a:gdLst>
              <a:ahLst/>
              <a:cxnLst>
                <a:cxn ang="T10">
                  <a:pos x="T0" y="T1"/>
                </a:cxn>
                <a:cxn ang="T11">
                  <a:pos x="T2" y="T3"/>
                </a:cxn>
                <a:cxn ang="T12">
                  <a:pos x="T4" y="T5"/>
                </a:cxn>
                <a:cxn ang="T13">
                  <a:pos x="T6" y="T7"/>
                </a:cxn>
                <a:cxn ang="T14">
                  <a:pos x="T8" y="T9"/>
                </a:cxn>
              </a:cxnLst>
              <a:rect l="T15" t="T16" r="T17" b="T18"/>
              <a:pathLst>
                <a:path w="85" h="26">
                  <a:moveTo>
                    <a:pt x="0" y="13"/>
                  </a:moveTo>
                  <a:lnTo>
                    <a:pt x="85" y="0"/>
                  </a:lnTo>
                  <a:lnTo>
                    <a:pt x="59" y="13"/>
                  </a:lnTo>
                  <a:lnTo>
                    <a:pt x="85" y="26"/>
                  </a:lnTo>
                  <a:lnTo>
                    <a:pt x="0" y="1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60"/>
            <p:cNvSpPr>
              <a:spLocks/>
            </p:cNvSpPr>
            <p:nvPr/>
          </p:nvSpPr>
          <p:spPr bwMode="auto">
            <a:xfrm>
              <a:off x="2190" y="2536"/>
              <a:ext cx="84" cy="26"/>
            </a:xfrm>
            <a:custGeom>
              <a:avLst/>
              <a:gdLst>
                <a:gd name="T0" fmla="*/ 84 w 84"/>
                <a:gd name="T1" fmla="*/ 13 h 26"/>
                <a:gd name="T2" fmla="*/ 0 w 84"/>
                <a:gd name="T3" fmla="*/ 26 h 26"/>
                <a:gd name="T4" fmla="*/ 26 w 84"/>
                <a:gd name="T5" fmla="*/ 13 h 26"/>
                <a:gd name="T6" fmla="*/ 0 w 84"/>
                <a:gd name="T7" fmla="*/ 0 h 26"/>
                <a:gd name="T8" fmla="*/ 84 w 84"/>
                <a:gd name="T9" fmla="*/ 13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84" y="13"/>
                  </a:moveTo>
                  <a:lnTo>
                    <a:pt x="0" y="26"/>
                  </a:lnTo>
                  <a:lnTo>
                    <a:pt x="26" y="13"/>
                  </a:lnTo>
                  <a:lnTo>
                    <a:pt x="0" y="0"/>
                  </a:lnTo>
                  <a:lnTo>
                    <a:pt x="8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61"/>
            <p:cNvSpPr>
              <a:spLocks/>
            </p:cNvSpPr>
            <p:nvPr/>
          </p:nvSpPr>
          <p:spPr bwMode="auto">
            <a:xfrm>
              <a:off x="2190" y="2536"/>
              <a:ext cx="84" cy="26"/>
            </a:xfrm>
            <a:custGeom>
              <a:avLst/>
              <a:gdLst>
                <a:gd name="T0" fmla="*/ 84 w 84"/>
                <a:gd name="T1" fmla="*/ 13 h 26"/>
                <a:gd name="T2" fmla="*/ 0 w 84"/>
                <a:gd name="T3" fmla="*/ 26 h 26"/>
                <a:gd name="T4" fmla="*/ 26 w 84"/>
                <a:gd name="T5" fmla="*/ 13 h 26"/>
                <a:gd name="T6" fmla="*/ 0 w 84"/>
                <a:gd name="T7" fmla="*/ 0 h 26"/>
                <a:gd name="T8" fmla="*/ 84 w 84"/>
                <a:gd name="T9" fmla="*/ 13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84" y="13"/>
                  </a:moveTo>
                  <a:lnTo>
                    <a:pt x="0" y="26"/>
                  </a:lnTo>
                  <a:lnTo>
                    <a:pt x="26" y="13"/>
                  </a:lnTo>
                  <a:lnTo>
                    <a:pt x="0" y="0"/>
                  </a:lnTo>
                  <a:lnTo>
                    <a:pt x="84" y="1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Text Box 62"/>
            <p:cNvSpPr txBox="1">
              <a:spLocks noChangeArrowheads="1"/>
            </p:cNvSpPr>
            <p:nvPr/>
          </p:nvSpPr>
          <p:spPr bwMode="auto">
            <a:xfrm>
              <a:off x="240" y="1447"/>
              <a:ext cx="4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en-US" altLang="en-US">
                  <a:latin typeface="Arial" charset="0"/>
                </a:rPr>
                <a:t>emitter</a:t>
              </a:r>
            </a:p>
          </p:txBody>
        </p:sp>
        <p:sp>
          <p:nvSpPr>
            <p:cNvPr id="6200" name="Text Box 63"/>
            <p:cNvSpPr txBox="1">
              <a:spLocks noChangeArrowheads="1"/>
            </p:cNvSpPr>
            <p:nvPr/>
          </p:nvSpPr>
          <p:spPr bwMode="auto">
            <a:xfrm>
              <a:off x="204" y="1917"/>
              <a:ext cx="5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en-US" altLang="en-US">
                  <a:latin typeface="Arial" charset="0"/>
                </a:rPr>
                <a:t>receiver</a:t>
              </a:r>
            </a:p>
          </p:txBody>
        </p:sp>
        <p:graphicFrame>
          <p:nvGraphicFramePr>
            <p:cNvPr id="6146" name="Object 2"/>
            <p:cNvGraphicFramePr>
              <a:graphicFrameLocks noChangeAspect="1"/>
            </p:cNvGraphicFramePr>
            <p:nvPr/>
          </p:nvGraphicFramePr>
          <p:xfrm>
            <a:off x="1252" y="2289"/>
            <a:ext cx="586" cy="378"/>
          </p:xfrm>
          <a:graphic>
            <a:graphicData uri="http://schemas.openxmlformats.org/presentationml/2006/ole">
              <mc:AlternateContent xmlns:mc="http://schemas.openxmlformats.org/markup-compatibility/2006">
                <mc:Choice xmlns:v="urn:schemas-microsoft-com:vml" Requires="v">
                  <p:oleObj spid="_x0000_s2080" name="Formel" r:id="rId3" imgW="609480" imgH="393480" progId="Equation.3">
                    <p:embed/>
                  </p:oleObj>
                </mc:Choice>
                <mc:Fallback>
                  <p:oleObj name="Formel" r:id="rId3" imgW="6094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 y="2289"/>
                          <a:ext cx="586"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01" name="Line 65"/>
            <p:cNvSpPr>
              <a:spLocks noChangeShapeType="1"/>
            </p:cNvSpPr>
            <p:nvPr/>
          </p:nvSpPr>
          <p:spPr bwMode="auto">
            <a:xfrm>
              <a:off x="856" y="2552"/>
              <a:ext cx="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202" name="Line 66"/>
            <p:cNvSpPr>
              <a:spLocks noChangeShapeType="1"/>
            </p:cNvSpPr>
            <p:nvPr/>
          </p:nvSpPr>
          <p:spPr bwMode="auto">
            <a:xfrm flipH="1">
              <a:off x="1880" y="2552"/>
              <a:ext cx="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203" name="Rectangle 67"/>
            <p:cNvSpPr>
              <a:spLocks noChangeArrowheads="1"/>
            </p:cNvSpPr>
            <p:nvPr/>
          </p:nvSpPr>
          <p:spPr bwMode="auto">
            <a:xfrm>
              <a:off x="565" y="1717"/>
              <a:ext cx="150" cy="5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204" name="Line 68"/>
            <p:cNvSpPr>
              <a:spLocks noChangeShapeType="1"/>
            </p:cNvSpPr>
            <p:nvPr/>
          </p:nvSpPr>
          <p:spPr bwMode="auto">
            <a:xfrm>
              <a:off x="585" y="1788"/>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5" name="Line 69"/>
            <p:cNvSpPr>
              <a:spLocks noChangeShapeType="1"/>
            </p:cNvSpPr>
            <p:nvPr/>
          </p:nvSpPr>
          <p:spPr bwMode="auto">
            <a:xfrm>
              <a:off x="585" y="1697"/>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6" name="Line 70"/>
            <p:cNvSpPr>
              <a:spLocks noChangeShapeType="1"/>
            </p:cNvSpPr>
            <p:nvPr/>
          </p:nvSpPr>
          <p:spPr bwMode="auto">
            <a:xfrm flipV="1">
              <a:off x="643" y="1788"/>
              <a:ext cx="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Line 71"/>
            <p:cNvSpPr>
              <a:spLocks noChangeShapeType="1"/>
            </p:cNvSpPr>
            <p:nvPr/>
          </p:nvSpPr>
          <p:spPr bwMode="auto">
            <a:xfrm flipV="1">
              <a:off x="643" y="1639"/>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64" name="Group 72"/>
          <p:cNvGrpSpPr>
            <a:grpSpLocks/>
          </p:cNvGrpSpPr>
          <p:nvPr/>
        </p:nvGrpSpPr>
        <p:grpSpPr bwMode="auto">
          <a:xfrm>
            <a:off x="976313" y="3829050"/>
            <a:ext cx="3427412" cy="2173288"/>
            <a:chOff x="615" y="2412"/>
            <a:chExt cx="2159" cy="1369"/>
          </a:xfrm>
        </p:grpSpPr>
        <p:pic>
          <p:nvPicPr>
            <p:cNvPr id="6165" name="Picture 73" descr="Ultrasonic Rangefinder (fr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 y="2412"/>
              <a:ext cx="1910"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74"/>
            <p:cNvSpPr txBox="1">
              <a:spLocks noChangeArrowheads="1"/>
            </p:cNvSpPr>
            <p:nvPr/>
          </p:nvSpPr>
          <p:spPr bwMode="auto">
            <a:xfrm>
              <a:off x="615" y="3493"/>
              <a:ext cx="21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9875" indent="-269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buClr>
                  <a:srgbClr val="FF0066"/>
                </a:buClr>
                <a:buFont typeface="Verdana" pitchFamily="34" charset="0"/>
                <a:buNone/>
              </a:pPr>
              <a:r>
                <a:rPr lang="en-US" altLang="en-US" sz="1200"/>
                <a:t>&lt;http://www.robot-electronics.co.uk/</a:t>
              </a:r>
            </a:p>
            <a:p>
              <a:pPr>
                <a:buClr>
                  <a:srgbClr val="FF0066"/>
                </a:buClr>
                <a:buFont typeface="Verdana" pitchFamily="34" charset="0"/>
                <a:buNone/>
              </a:pPr>
              <a:r>
                <a:rPr lang="en-US" altLang="en-US" sz="1200"/>
                <a:t>shop/Ultrasonic_Rangers1999.htm&gt;</a:t>
              </a:r>
            </a:p>
          </p:txBody>
        </p:sp>
      </p:grpSp>
    </p:spTree>
    <p:extLst>
      <p:ext uri="{BB962C8B-B14F-4D97-AF65-F5344CB8AC3E}">
        <p14:creationId xmlns:p14="http://schemas.microsoft.com/office/powerpoint/2010/main" val="250654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4297" y="382337"/>
            <a:ext cx="8229600" cy="1143000"/>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a:t>(1)</a:t>
            </a:r>
          </a:p>
        </p:txBody>
      </p:sp>
      <p:sp>
        <p:nvSpPr>
          <p:cNvPr id="4" name="object 4"/>
          <p:cNvSpPr txBox="1"/>
          <p:nvPr/>
        </p:nvSpPr>
        <p:spPr>
          <a:xfrm>
            <a:off x="1318491" y="1756038"/>
            <a:ext cx="6665768" cy="141570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pa</a:t>
            </a:r>
            <a:r>
              <a:rPr sz="2200" dirty="0">
                <a:latin typeface="Tahoma"/>
                <a:cs typeface="Tahoma"/>
              </a:rPr>
              <a:t>c</a:t>
            </a:r>
            <a:r>
              <a:rPr sz="2200" spc="-4" dirty="0">
                <a:latin typeface="Tahoma"/>
                <a:cs typeface="Tahoma"/>
              </a:rPr>
              <a:t>k</a:t>
            </a:r>
            <a:r>
              <a:rPr sz="2200" dirty="0">
                <a:latin typeface="Tahoma"/>
                <a:cs typeface="Tahoma"/>
              </a:rPr>
              <a:t>et</a:t>
            </a:r>
            <a:r>
              <a:rPr sz="2200" spc="-4" dirty="0">
                <a:latin typeface="Tahoma"/>
                <a:cs typeface="Tahoma"/>
              </a:rPr>
              <a:t> </a:t>
            </a:r>
            <a:r>
              <a:rPr sz="2200" dirty="0">
                <a:latin typeface="Tahoma"/>
                <a:cs typeface="Tahoma"/>
              </a:rPr>
              <a:t>of</a:t>
            </a:r>
            <a:r>
              <a:rPr sz="2200" spc="-4" dirty="0">
                <a:latin typeface="Tahoma"/>
                <a:cs typeface="Tahoma"/>
              </a:rPr>
              <a:t> </a:t>
            </a:r>
            <a:r>
              <a:rPr sz="2200" spc="-9" dirty="0">
                <a:latin typeface="Tahoma"/>
                <a:cs typeface="Tahoma"/>
              </a:rPr>
              <a:t>(ul</a:t>
            </a:r>
            <a:r>
              <a:rPr sz="2200" dirty="0">
                <a:latin typeface="Tahoma"/>
                <a:cs typeface="Tahoma"/>
              </a:rPr>
              <a:t>tr</a:t>
            </a:r>
            <a:r>
              <a:rPr sz="2200" spc="-13" dirty="0">
                <a:latin typeface="Tahoma"/>
                <a:cs typeface="Tahoma"/>
              </a:rPr>
              <a:t>a</a:t>
            </a:r>
            <a:r>
              <a:rPr sz="2200" dirty="0">
                <a:latin typeface="Tahoma"/>
                <a:cs typeface="Tahoma"/>
              </a:rPr>
              <a:t>s</a:t>
            </a:r>
            <a:r>
              <a:rPr sz="2200" spc="-13" dirty="0">
                <a:latin typeface="Tahoma"/>
                <a:cs typeface="Tahoma"/>
              </a:rPr>
              <a:t>oni</a:t>
            </a:r>
            <a:r>
              <a:rPr sz="2200" dirty="0">
                <a:latin typeface="Tahoma"/>
                <a:cs typeface="Tahoma"/>
              </a:rPr>
              <a:t>c</a:t>
            </a:r>
            <a:r>
              <a:rPr sz="2200" spc="-9" dirty="0">
                <a:latin typeface="Tahoma"/>
                <a:cs typeface="Tahoma"/>
              </a:rPr>
              <a:t>)</a:t>
            </a:r>
            <a:r>
              <a:rPr sz="2200" spc="-4" dirty="0">
                <a:latin typeface="Tahoma"/>
                <a:cs typeface="Tahoma"/>
              </a:rPr>
              <a:t> </a:t>
            </a:r>
            <a:r>
              <a:rPr sz="2200" spc="-13" dirty="0">
                <a:latin typeface="Tahoma"/>
                <a:cs typeface="Tahoma"/>
              </a:rPr>
              <a:t>p</a:t>
            </a:r>
            <a:r>
              <a:rPr sz="2200" dirty="0">
                <a:latin typeface="Tahoma"/>
                <a:cs typeface="Tahoma"/>
              </a:rPr>
              <a:t>ress</a:t>
            </a:r>
            <a:r>
              <a:rPr sz="2200" spc="-13" dirty="0">
                <a:latin typeface="Tahoma"/>
                <a:cs typeface="Tahoma"/>
              </a:rPr>
              <a:t>u</a:t>
            </a:r>
            <a:r>
              <a:rPr sz="2200" dirty="0">
                <a:latin typeface="Tahoma"/>
                <a:cs typeface="Tahoma"/>
              </a:rPr>
              <a:t>re</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es</a:t>
            </a:r>
            <a:endParaRPr sz="2200">
              <a:latin typeface="Tahoma"/>
              <a:cs typeface="Tahoma"/>
            </a:endParaRPr>
          </a:p>
          <a:p>
            <a:pPr marL="319115" marR="4559" indent="-307718">
              <a:lnSpc>
                <a:spcPct val="101099"/>
              </a:lnSpc>
              <a:spcBef>
                <a:spcPts val="416"/>
              </a:spcBef>
              <a:buClr>
                <a:srgbClr val="3333CC"/>
              </a:buClr>
              <a:buSzPct val="58333"/>
              <a:buFont typeface="Wingdings"/>
              <a:buChar char=""/>
              <a:tabLst>
                <a:tab pos="319115" algn="l"/>
              </a:tabLst>
            </a:pPr>
            <a:r>
              <a:rPr sz="2200" spc="-9" dirty="0">
                <a:latin typeface="Tahoma"/>
                <a:cs typeface="Tahoma"/>
              </a:rPr>
              <a:t>dist</a:t>
            </a:r>
            <a:r>
              <a:rPr sz="2200" spc="-13" dirty="0">
                <a:latin typeface="Tahoma"/>
                <a:cs typeface="Tahoma"/>
              </a:rPr>
              <a:t>ance</a:t>
            </a:r>
            <a:r>
              <a:rPr sz="2200" spc="-4" dirty="0">
                <a:latin typeface="Tahoma"/>
                <a:cs typeface="Tahoma"/>
              </a:rPr>
              <a:t> </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ec</a:t>
            </a:r>
            <a:r>
              <a:rPr sz="2200" spc="-13" dirty="0">
                <a:latin typeface="Tahoma"/>
                <a:cs typeface="Tahoma"/>
              </a:rPr>
              <a:t>hoing</a:t>
            </a:r>
            <a:r>
              <a:rPr sz="2200" spc="-4" dirty="0">
                <a:latin typeface="Tahoma"/>
                <a:cs typeface="Tahoma"/>
              </a:rPr>
              <a:t> </a:t>
            </a:r>
            <a:r>
              <a:rPr sz="2200" spc="-13" dirty="0">
                <a:latin typeface="Tahoma"/>
                <a:cs typeface="Tahoma"/>
              </a:rPr>
              <a:t>obj</a:t>
            </a:r>
            <a:r>
              <a:rPr sz="2200" dirty="0">
                <a:latin typeface="Tahoma"/>
                <a:cs typeface="Tahoma"/>
              </a:rPr>
              <a:t>ect</a:t>
            </a:r>
            <a:r>
              <a:rPr sz="2200" spc="-4" dirty="0">
                <a:latin typeface="Tahoma"/>
                <a:cs typeface="Tahoma"/>
              </a:rPr>
              <a:t> </a:t>
            </a:r>
            <a:r>
              <a:rPr sz="2200" dirty="0">
                <a:latin typeface="Tahoma"/>
                <a:cs typeface="Tahoma"/>
              </a:rPr>
              <a:t>c</a:t>
            </a:r>
            <a:r>
              <a:rPr sz="2200" spc="-13" dirty="0">
                <a:latin typeface="Tahoma"/>
                <a:cs typeface="Tahoma"/>
              </a:rPr>
              <a:t>an</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dirty="0">
                <a:latin typeface="Tahoma"/>
                <a:cs typeface="Tahoma"/>
              </a:rPr>
              <a:t>c</a:t>
            </a:r>
            <a:r>
              <a:rPr sz="2200" spc="-9" dirty="0">
                <a:latin typeface="Tahoma"/>
                <a:cs typeface="Tahoma"/>
              </a:rPr>
              <a:t>al</a:t>
            </a:r>
            <a:r>
              <a:rPr sz="2200" dirty="0">
                <a:latin typeface="Tahoma"/>
                <a:cs typeface="Tahoma"/>
              </a:rPr>
              <a:t>c</a:t>
            </a:r>
            <a:r>
              <a:rPr sz="2200" spc="-13" dirty="0">
                <a:latin typeface="Tahoma"/>
                <a:cs typeface="Tahoma"/>
              </a:rPr>
              <a:t>ula</a:t>
            </a:r>
            <a:r>
              <a:rPr sz="2200" dirty="0">
                <a:latin typeface="Tahoma"/>
                <a:cs typeface="Tahoma"/>
              </a:rPr>
              <a:t>te</a:t>
            </a:r>
            <a:r>
              <a:rPr sz="2200" spc="-13" dirty="0">
                <a:latin typeface="Tahoma"/>
                <a:cs typeface="Tahoma"/>
              </a:rPr>
              <a:t>d ba</a:t>
            </a:r>
            <a:r>
              <a:rPr sz="2200" dirty="0">
                <a:latin typeface="Tahoma"/>
                <a:cs typeface="Tahoma"/>
              </a:rPr>
              <a:t>se</a:t>
            </a:r>
            <a:r>
              <a:rPr sz="2200" spc="-13" dirty="0">
                <a:latin typeface="Tahoma"/>
                <a:cs typeface="Tahoma"/>
              </a:rPr>
              <a:t>d</a:t>
            </a:r>
            <a:r>
              <a:rPr sz="2200" spc="-4" dirty="0">
                <a:latin typeface="Tahoma"/>
                <a:cs typeface="Tahoma"/>
              </a:rPr>
              <a:t> </a:t>
            </a:r>
            <a:r>
              <a:rPr sz="2200" spc="-13" dirty="0">
                <a:latin typeface="Tahoma"/>
                <a:cs typeface="Tahoma"/>
              </a:rPr>
              <a:t>on</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opaga</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c</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 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f</a:t>
            </a:r>
            <a:r>
              <a:rPr sz="2200" spc="-9" dirty="0">
                <a:latin typeface="Tahoma"/>
                <a:cs typeface="Tahoma"/>
              </a:rPr>
              <a:t>ligh</a:t>
            </a:r>
            <a:r>
              <a:rPr sz="2200" dirty="0">
                <a:latin typeface="Tahoma"/>
                <a:cs typeface="Tahoma"/>
              </a:rPr>
              <a:t>t</a:t>
            </a:r>
            <a:r>
              <a:rPr sz="2200" spc="-4" dirty="0">
                <a:latin typeface="Tahoma"/>
                <a:cs typeface="Tahoma"/>
              </a:rPr>
              <a:t> </a:t>
            </a:r>
            <a:r>
              <a:rPr sz="2200" dirty="0">
                <a:latin typeface="Tahoma"/>
                <a:cs typeface="Tahoma"/>
              </a:rPr>
              <a:t>t</a:t>
            </a:r>
            <a:r>
              <a:rPr sz="2200" spc="-9" dirty="0">
                <a:latin typeface="Tahoma"/>
                <a:cs typeface="Tahoma"/>
              </a:rPr>
              <a:t>.</a:t>
            </a:r>
            <a:endParaRPr sz="2200">
              <a:latin typeface="Tahoma"/>
              <a:cs typeface="Tahoma"/>
            </a:endParaRPr>
          </a:p>
        </p:txBody>
      </p:sp>
      <p:sp>
        <p:nvSpPr>
          <p:cNvPr id="5" name="object 5"/>
          <p:cNvSpPr txBox="1"/>
          <p:nvPr/>
        </p:nvSpPr>
        <p:spPr>
          <a:xfrm>
            <a:off x="1318490" y="3949701"/>
            <a:ext cx="6362122" cy="338554"/>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The</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c</a:t>
            </a:r>
            <a:r>
              <a:rPr sz="2200" spc="-4" dirty="0">
                <a:latin typeface="Tahoma"/>
                <a:cs typeface="Tahoma"/>
              </a:rPr>
              <a:t> </a:t>
            </a:r>
            <a:r>
              <a:rPr sz="2200" spc="-13" dirty="0">
                <a:latin typeface="Tahoma"/>
                <a:cs typeface="Tahoma"/>
              </a:rPr>
              <a:t>(340</a:t>
            </a:r>
            <a:r>
              <a:rPr sz="2200" spc="-4" dirty="0">
                <a:latin typeface="Tahoma"/>
                <a:cs typeface="Tahoma"/>
              </a:rPr>
              <a:t> </a:t>
            </a:r>
            <a:r>
              <a:rPr sz="2200" spc="-27" dirty="0">
                <a:latin typeface="Tahoma"/>
                <a:cs typeface="Tahoma"/>
              </a:rPr>
              <a:t>m</a:t>
            </a:r>
            <a:r>
              <a:rPr sz="2200" dirty="0">
                <a:latin typeface="Tahoma"/>
                <a:cs typeface="Tahoma"/>
              </a:rPr>
              <a:t>/s</a:t>
            </a:r>
            <a:r>
              <a:rPr sz="2200" spc="-9" dirty="0">
                <a:latin typeface="Tahoma"/>
                <a:cs typeface="Tahoma"/>
              </a:rPr>
              <a:t>)</a:t>
            </a:r>
            <a:r>
              <a:rPr sz="2200" spc="-4" dirty="0">
                <a:latin typeface="Tahoma"/>
                <a:cs typeface="Tahoma"/>
              </a:rPr>
              <a:t> </a:t>
            </a:r>
            <a:r>
              <a:rPr sz="2200" spc="-9" dirty="0">
                <a:latin typeface="Tahoma"/>
                <a:cs typeface="Tahoma"/>
              </a:rPr>
              <a:t>in</a:t>
            </a:r>
            <a:r>
              <a:rPr sz="2200" spc="-4" dirty="0">
                <a:latin typeface="Tahoma"/>
                <a:cs typeface="Tahoma"/>
              </a:rPr>
              <a:t> </a:t>
            </a:r>
            <a:r>
              <a:rPr sz="2200" spc="-9" dirty="0">
                <a:latin typeface="Tahoma"/>
                <a:cs typeface="Tahoma"/>
              </a:rPr>
              <a:t>ai</a:t>
            </a:r>
            <a:r>
              <a:rPr sz="2200" dirty="0">
                <a:latin typeface="Tahoma"/>
                <a:cs typeface="Tahoma"/>
              </a:rPr>
              <a:t>r</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9" dirty="0">
                <a:latin typeface="Tahoma"/>
                <a:cs typeface="Tahoma"/>
              </a:rPr>
              <a:t>gi</a:t>
            </a:r>
            <a:r>
              <a:rPr sz="2200" spc="-4" dirty="0">
                <a:latin typeface="Tahoma"/>
                <a:cs typeface="Tahoma"/>
              </a:rPr>
              <a:t>v</a:t>
            </a:r>
            <a:r>
              <a:rPr sz="2200" dirty="0">
                <a:latin typeface="Tahoma"/>
                <a:cs typeface="Tahoma"/>
              </a:rPr>
              <a:t>e</a:t>
            </a:r>
            <a:r>
              <a:rPr sz="2200" spc="-13" dirty="0">
                <a:latin typeface="Tahoma"/>
                <a:cs typeface="Tahoma"/>
              </a:rPr>
              <a:t>n</a:t>
            </a:r>
            <a:r>
              <a:rPr sz="2200" spc="-4" dirty="0">
                <a:latin typeface="Tahoma"/>
                <a:cs typeface="Tahoma"/>
              </a:rPr>
              <a:t> </a:t>
            </a:r>
            <a:r>
              <a:rPr sz="2200" spc="-13" dirty="0">
                <a:latin typeface="Tahoma"/>
                <a:cs typeface="Tahoma"/>
              </a:rPr>
              <a:t>b</a:t>
            </a:r>
            <a:r>
              <a:rPr sz="2200" dirty="0">
                <a:latin typeface="Tahoma"/>
                <a:cs typeface="Tahoma"/>
              </a:rPr>
              <a:t>y</a:t>
            </a:r>
          </a:p>
        </p:txBody>
      </p:sp>
      <p:sp>
        <p:nvSpPr>
          <p:cNvPr id="6" name="object 6"/>
          <p:cNvSpPr txBox="1"/>
          <p:nvPr/>
        </p:nvSpPr>
        <p:spPr>
          <a:xfrm>
            <a:off x="1318491" y="4722907"/>
            <a:ext cx="774699" cy="338554"/>
          </a:xfrm>
          <a:prstGeom prst="rect">
            <a:avLst/>
          </a:prstGeom>
        </p:spPr>
        <p:txBody>
          <a:bodyPr vert="horz" wrap="square" lIns="0" tIns="0" rIns="0" bIns="0" rtlCol="0">
            <a:spAutoFit/>
          </a:bodyPr>
          <a:lstStyle/>
          <a:p>
            <a:pPr marL="11397"/>
            <a:r>
              <a:rPr sz="2200" spc="-18" dirty="0">
                <a:latin typeface="Tahoma"/>
                <a:cs typeface="Tahoma"/>
              </a:rPr>
              <a:t>wh</a:t>
            </a:r>
            <a:r>
              <a:rPr sz="2200" spc="-4" dirty="0">
                <a:latin typeface="Tahoma"/>
                <a:cs typeface="Tahoma"/>
              </a:rPr>
              <a:t>ere</a:t>
            </a:r>
            <a:endParaRPr sz="2200">
              <a:latin typeface="Tahoma"/>
              <a:cs typeface="Tahoma"/>
            </a:endParaRPr>
          </a:p>
        </p:txBody>
      </p:sp>
      <p:sp>
        <p:nvSpPr>
          <p:cNvPr id="7" name="object 7"/>
          <p:cNvSpPr txBox="1"/>
          <p:nvPr/>
        </p:nvSpPr>
        <p:spPr>
          <a:xfrm>
            <a:off x="2149763" y="5877113"/>
            <a:ext cx="3927186" cy="338554"/>
          </a:xfrm>
          <a:prstGeom prst="rect">
            <a:avLst/>
          </a:prstGeom>
        </p:spPr>
        <p:txBody>
          <a:bodyPr vert="horz" wrap="square" lIns="0" tIns="0" rIns="0" bIns="0" rtlCol="0">
            <a:spAutoFit/>
          </a:bodyPr>
          <a:lstStyle/>
          <a:p>
            <a:pPr marL="11397"/>
            <a:r>
              <a:rPr sz="2200" spc="-13" dirty="0">
                <a:latin typeface="Tahoma"/>
                <a:cs typeface="Tahoma"/>
              </a:rPr>
              <a:t>T:</a:t>
            </a:r>
            <a:r>
              <a:rPr sz="2200" spc="-4" dirty="0">
                <a:latin typeface="Tahoma"/>
                <a:cs typeface="Tahoma"/>
              </a:rPr>
              <a:t> </a:t>
            </a:r>
            <a:r>
              <a:rPr sz="2200" dirty="0">
                <a:latin typeface="Tahoma"/>
                <a:cs typeface="Tahoma"/>
              </a:rPr>
              <a:t>te</a:t>
            </a:r>
            <a:r>
              <a:rPr sz="2200" spc="-27" dirty="0">
                <a:latin typeface="Tahoma"/>
                <a:cs typeface="Tahoma"/>
              </a:rPr>
              <a:t>m</a:t>
            </a:r>
            <a:r>
              <a:rPr sz="2200" spc="-13" dirty="0">
                <a:latin typeface="Tahoma"/>
                <a:cs typeface="Tahoma"/>
              </a:rPr>
              <a:t>p</a:t>
            </a:r>
            <a:r>
              <a:rPr sz="2200" dirty="0">
                <a:latin typeface="Tahoma"/>
                <a:cs typeface="Tahoma"/>
              </a:rPr>
              <a:t>er</a:t>
            </a:r>
            <a:r>
              <a:rPr sz="2200" spc="-13" dirty="0">
                <a:latin typeface="Tahoma"/>
                <a:cs typeface="Tahoma"/>
              </a:rPr>
              <a:t>a</a:t>
            </a:r>
            <a:r>
              <a:rPr sz="2200" dirty="0">
                <a:latin typeface="Tahoma"/>
                <a:cs typeface="Tahoma"/>
              </a:rPr>
              <a:t>t</a:t>
            </a:r>
            <a:r>
              <a:rPr sz="2200" spc="-13" dirty="0">
                <a:latin typeface="Tahoma"/>
                <a:cs typeface="Tahoma"/>
              </a:rPr>
              <a:t>u</a:t>
            </a:r>
            <a:r>
              <a:rPr sz="2200" dirty="0">
                <a:latin typeface="Tahoma"/>
                <a:cs typeface="Tahoma"/>
              </a:rPr>
              <a:t>re</a:t>
            </a:r>
            <a:r>
              <a:rPr sz="2200" spc="-4" dirty="0">
                <a:latin typeface="Tahoma"/>
                <a:cs typeface="Tahoma"/>
              </a:rPr>
              <a:t> </a:t>
            </a:r>
            <a:r>
              <a:rPr sz="2200" spc="-9" dirty="0">
                <a:latin typeface="Tahoma"/>
                <a:cs typeface="Tahoma"/>
              </a:rPr>
              <a:t>in</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a:t>
            </a:r>
            <a:r>
              <a:rPr sz="2200" spc="-4" dirty="0">
                <a:latin typeface="Tahoma"/>
                <a:cs typeface="Tahoma"/>
              </a:rPr>
              <a:t> </a:t>
            </a:r>
            <a:r>
              <a:rPr sz="2200" spc="-13" dirty="0">
                <a:latin typeface="Tahoma"/>
                <a:cs typeface="Tahoma"/>
              </a:rPr>
              <a:t>K</a:t>
            </a:r>
            <a:r>
              <a:rPr sz="2200" dirty="0">
                <a:latin typeface="Tahoma"/>
                <a:cs typeface="Tahoma"/>
              </a:rPr>
              <a:t>e</a:t>
            </a:r>
            <a:r>
              <a:rPr sz="2200" spc="-9" dirty="0">
                <a:latin typeface="Tahoma"/>
                <a:cs typeface="Tahoma"/>
              </a:rPr>
              <a:t>l</a:t>
            </a:r>
            <a:r>
              <a:rPr sz="2200" spc="-18" dirty="0">
                <a:latin typeface="Tahoma"/>
                <a:cs typeface="Tahoma"/>
              </a:rPr>
              <a:t>v</a:t>
            </a:r>
            <a:r>
              <a:rPr sz="2200" spc="-9" dirty="0">
                <a:latin typeface="Tahoma"/>
                <a:cs typeface="Tahoma"/>
              </a:rPr>
              <a:t>in</a:t>
            </a:r>
            <a:endParaRPr sz="2200">
              <a:latin typeface="Tahoma"/>
              <a:cs typeface="Tahoma"/>
            </a:endParaRPr>
          </a:p>
        </p:txBody>
      </p:sp>
      <p:sp>
        <p:nvSpPr>
          <p:cNvPr id="11" name="object 11"/>
          <p:cNvSpPr/>
          <p:nvPr/>
        </p:nvSpPr>
        <p:spPr>
          <a:xfrm>
            <a:off x="3915905" y="4687196"/>
            <a:ext cx="560532" cy="0"/>
          </a:xfrm>
          <a:custGeom>
            <a:avLst/>
            <a:gdLst/>
            <a:ahLst/>
            <a:cxnLst/>
            <a:rect l="l" t="t" r="r" b="b"/>
            <a:pathLst>
              <a:path w="616584">
                <a:moveTo>
                  <a:pt x="0" y="0"/>
                </a:moveTo>
                <a:lnTo>
                  <a:pt x="616005" y="0"/>
                </a:lnTo>
              </a:path>
            </a:pathLst>
          </a:custGeom>
          <a:ln w="11847">
            <a:solidFill>
              <a:srgbClr val="000000"/>
            </a:solidFill>
          </a:ln>
        </p:spPr>
        <p:txBody>
          <a:bodyPr wrap="square" lIns="0" tIns="0" rIns="0" bIns="0" rtlCol="0"/>
          <a:lstStyle/>
          <a:p>
            <a:endParaRPr/>
          </a:p>
        </p:txBody>
      </p:sp>
      <p:sp>
        <p:nvSpPr>
          <p:cNvPr id="12" name="object 12"/>
          <p:cNvSpPr txBox="1"/>
          <p:nvPr/>
        </p:nvSpPr>
        <p:spPr>
          <a:xfrm>
            <a:off x="2140966" y="5176480"/>
            <a:ext cx="3935983" cy="677108"/>
          </a:xfrm>
          <a:prstGeom prst="rect">
            <a:avLst/>
          </a:prstGeom>
        </p:spPr>
        <p:txBody>
          <a:bodyPr vert="horz" wrap="square" lIns="0" tIns="0" rIns="0" bIns="0" rtlCol="0">
            <a:spAutoFit/>
          </a:bodyPr>
          <a:lstStyle/>
          <a:p>
            <a:pPr marR="4559"/>
            <a:r>
              <a:rPr lang="en-US" sz="2200" dirty="0" smtClean="0">
                <a:latin typeface="Tahoma"/>
                <a:cs typeface="Tahoma"/>
              </a:rPr>
              <a:t>   :</a:t>
            </a:r>
            <a:r>
              <a:rPr sz="2200" dirty="0" smtClean="0">
                <a:latin typeface="Tahoma"/>
                <a:cs typeface="Tahoma"/>
              </a:rPr>
              <a:t>r</a:t>
            </a:r>
            <a:r>
              <a:rPr sz="2200" spc="-13" dirty="0" smtClean="0">
                <a:latin typeface="Tahoma"/>
                <a:cs typeface="Tahoma"/>
              </a:rPr>
              <a:t>a</a:t>
            </a:r>
            <a:r>
              <a:rPr sz="2200" dirty="0" smtClean="0">
                <a:latin typeface="Tahoma"/>
                <a:cs typeface="Tahoma"/>
              </a:rPr>
              <a:t>t</a:t>
            </a:r>
            <a:r>
              <a:rPr sz="2200" spc="-13" dirty="0" smtClean="0">
                <a:latin typeface="Tahoma"/>
                <a:cs typeface="Tahoma"/>
              </a:rPr>
              <a:t>io</a:t>
            </a:r>
            <a:r>
              <a:rPr sz="2200" spc="-4" dirty="0" smtClean="0">
                <a:latin typeface="Tahoma"/>
                <a:cs typeface="Tahoma"/>
              </a:rPr>
              <a:t> </a:t>
            </a:r>
            <a:r>
              <a:rPr sz="2200" dirty="0" smtClean="0">
                <a:latin typeface="Tahoma"/>
                <a:cs typeface="Tahoma"/>
              </a:rPr>
              <a:t>of</a:t>
            </a:r>
            <a:r>
              <a:rPr sz="2200" spc="-4" dirty="0" smtClean="0">
                <a:latin typeface="Tahoma"/>
                <a:cs typeface="Tahoma"/>
              </a:rPr>
              <a:t> </a:t>
            </a:r>
            <a:r>
              <a:rPr sz="2200" dirty="0" smtClean="0">
                <a:latin typeface="Tahoma"/>
                <a:cs typeface="Tahoma"/>
              </a:rPr>
              <a:t>s</a:t>
            </a:r>
            <a:r>
              <a:rPr sz="2200" spc="-13" dirty="0" smtClean="0">
                <a:latin typeface="Tahoma"/>
                <a:cs typeface="Tahoma"/>
              </a:rPr>
              <a:t>p</a:t>
            </a:r>
            <a:r>
              <a:rPr sz="2200" dirty="0" smtClean="0">
                <a:latin typeface="Tahoma"/>
                <a:cs typeface="Tahoma"/>
              </a:rPr>
              <a:t>ec</a:t>
            </a:r>
            <a:r>
              <a:rPr sz="2200" spc="-9" dirty="0" smtClean="0">
                <a:latin typeface="Tahoma"/>
                <a:cs typeface="Tahoma"/>
              </a:rPr>
              <a:t>i</a:t>
            </a:r>
            <a:r>
              <a:rPr sz="2200" dirty="0" smtClean="0">
                <a:latin typeface="Tahoma"/>
                <a:cs typeface="Tahoma"/>
              </a:rPr>
              <a:t>f</a:t>
            </a:r>
            <a:r>
              <a:rPr sz="2200" spc="-9" dirty="0" smtClean="0">
                <a:latin typeface="Tahoma"/>
                <a:cs typeface="Tahoma"/>
              </a:rPr>
              <a:t>i</a:t>
            </a:r>
            <a:r>
              <a:rPr sz="2200" dirty="0" smtClean="0">
                <a:latin typeface="Tahoma"/>
                <a:cs typeface="Tahoma"/>
              </a:rPr>
              <a:t>c</a:t>
            </a:r>
            <a:r>
              <a:rPr sz="2200" spc="-4" dirty="0" smtClean="0">
                <a:latin typeface="Tahoma"/>
                <a:cs typeface="Tahoma"/>
              </a:rPr>
              <a:t> </a:t>
            </a:r>
            <a:r>
              <a:rPr sz="2200" spc="-13" dirty="0" smtClean="0">
                <a:latin typeface="Tahoma"/>
                <a:cs typeface="Tahoma"/>
              </a:rPr>
              <a:t>h</a:t>
            </a:r>
            <a:r>
              <a:rPr sz="2200" dirty="0" smtClean="0">
                <a:latin typeface="Tahoma"/>
                <a:cs typeface="Tahoma"/>
              </a:rPr>
              <a:t>e</a:t>
            </a:r>
            <a:r>
              <a:rPr sz="2200" spc="-13" dirty="0" smtClean="0">
                <a:latin typeface="Tahoma"/>
                <a:cs typeface="Tahoma"/>
              </a:rPr>
              <a:t>a</a:t>
            </a:r>
            <a:r>
              <a:rPr sz="2200" dirty="0" smtClean="0">
                <a:latin typeface="Tahoma"/>
                <a:cs typeface="Tahoma"/>
              </a:rPr>
              <a:t>ts </a:t>
            </a:r>
            <a:endParaRPr lang="en-US" sz="2200" dirty="0" smtClean="0">
              <a:latin typeface="Tahoma"/>
              <a:cs typeface="Tahoma"/>
            </a:endParaRPr>
          </a:p>
          <a:p>
            <a:pPr marR="4559"/>
            <a:r>
              <a:rPr sz="2200" spc="-13" dirty="0" smtClean="0">
                <a:latin typeface="Tahoma"/>
                <a:cs typeface="Tahoma"/>
              </a:rPr>
              <a:t>R:</a:t>
            </a:r>
            <a:r>
              <a:rPr sz="2200" spc="-4" dirty="0" smtClean="0">
                <a:latin typeface="Tahoma"/>
                <a:cs typeface="Tahoma"/>
              </a:rPr>
              <a:t> </a:t>
            </a:r>
            <a:r>
              <a:rPr sz="2200" spc="-13" dirty="0" smtClean="0">
                <a:latin typeface="Tahoma"/>
                <a:cs typeface="Tahoma"/>
              </a:rPr>
              <a:t>ga</a:t>
            </a:r>
            <a:r>
              <a:rPr sz="2200" dirty="0" smtClean="0">
                <a:latin typeface="Tahoma"/>
                <a:cs typeface="Tahoma"/>
              </a:rPr>
              <a:t>s</a:t>
            </a:r>
            <a:r>
              <a:rPr sz="2200" spc="-4" dirty="0" smtClean="0">
                <a:latin typeface="Tahoma"/>
                <a:cs typeface="Tahoma"/>
              </a:rPr>
              <a:t> </a:t>
            </a:r>
            <a:r>
              <a:rPr sz="2200" dirty="0" smtClean="0">
                <a:latin typeface="Tahoma"/>
                <a:cs typeface="Tahoma"/>
              </a:rPr>
              <a:t>c</a:t>
            </a:r>
            <a:r>
              <a:rPr sz="2200" spc="-13" dirty="0" smtClean="0">
                <a:latin typeface="Tahoma"/>
                <a:cs typeface="Tahoma"/>
              </a:rPr>
              <a:t>on</a:t>
            </a:r>
            <a:r>
              <a:rPr sz="2200" dirty="0" smtClean="0">
                <a:latin typeface="Tahoma"/>
                <a:cs typeface="Tahoma"/>
              </a:rPr>
              <a:t>st</a:t>
            </a:r>
            <a:r>
              <a:rPr sz="2200" spc="-13" dirty="0" smtClean="0">
                <a:latin typeface="Tahoma"/>
                <a:cs typeface="Tahoma"/>
              </a:rPr>
              <a:t>an</a:t>
            </a:r>
            <a:r>
              <a:rPr sz="2200" dirty="0" smtClean="0">
                <a:latin typeface="Tahoma"/>
                <a:cs typeface="Tahoma"/>
              </a:rPr>
              <a:t>t</a:t>
            </a:r>
            <a:endParaRPr sz="2200" dirty="0">
              <a:latin typeface="Tahoma"/>
              <a:cs typeface="Tahoma"/>
            </a:endParaRPr>
          </a:p>
        </p:txBody>
      </p:sp>
      <p:sp>
        <p:nvSpPr>
          <p:cNvPr id="14" name="object 14"/>
          <p:cNvSpPr/>
          <p:nvPr/>
        </p:nvSpPr>
        <p:spPr>
          <a:xfrm>
            <a:off x="4489097" y="3319056"/>
            <a:ext cx="317500" cy="0"/>
          </a:xfrm>
          <a:custGeom>
            <a:avLst/>
            <a:gdLst/>
            <a:ahLst/>
            <a:cxnLst/>
            <a:rect l="l" t="t" r="r" b="b"/>
            <a:pathLst>
              <a:path w="349250">
                <a:moveTo>
                  <a:pt x="0" y="0"/>
                </a:moveTo>
                <a:lnTo>
                  <a:pt x="348900" y="0"/>
                </a:lnTo>
              </a:path>
            </a:pathLst>
          </a:custGeom>
          <a:ln w="15479">
            <a:solidFill>
              <a:srgbClr val="000000"/>
            </a:solidFill>
          </a:ln>
        </p:spPr>
        <p:txBody>
          <a:bodyPr wrap="square" lIns="0" tIns="0" rIns="0" bIns="0" rtlCol="0"/>
          <a:lstStyle/>
          <a:p>
            <a:endParaRPr/>
          </a:p>
        </p:txBody>
      </p:sp>
      <p:sp>
        <p:nvSpPr>
          <p:cNvPr id="15" name="object 15"/>
          <p:cNvSpPr txBox="1"/>
          <p:nvPr/>
        </p:nvSpPr>
        <p:spPr>
          <a:xfrm>
            <a:off x="4565176" y="3380378"/>
            <a:ext cx="176068" cy="400110"/>
          </a:xfrm>
          <a:prstGeom prst="rect">
            <a:avLst/>
          </a:prstGeom>
        </p:spPr>
        <p:txBody>
          <a:bodyPr vert="horz" wrap="square" lIns="0" tIns="0" rIns="0" bIns="0" rtlCol="0">
            <a:spAutoFit/>
          </a:bodyPr>
          <a:lstStyle/>
          <a:p>
            <a:pPr marL="11397"/>
            <a:r>
              <a:rPr sz="2600" spc="-102" dirty="0">
                <a:latin typeface="Times New Roman"/>
                <a:cs typeface="Times New Roman"/>
              </a:rPr>
              <a:t>2</a:t>
            </a:r>
            <a:endParaRPr sz="2600">
              <a:latin typeface="Times New Roman"/>
              <a:cs typeface="Times New Roman"/>
            </a:endParaRPr>
          </a:p>
        </p:txBody>
      </p:sp>
      <p:sp>
        <p:nvSpPr>
          <p:cNvPr id="16" name="object 16"/>
          <p:cNvSpPr txBox="1"/>
          <p:nvPr/>
        </p:nvSpPr>
        <p:spPr>
          <a:xfrm>
            <a:off x="4493610" y="2927051"/>
            <a:ext cx="293832" cy="400110"/>
          </a:xfrm>
          <a:prstGeom prst="rect">
            <a:avLst/>
          </a:prstGeom>
        </p:spPr>
        <p:txBody>
          <a:bodyPr vert="horz" wrap="square" lIns="0" tIns="0" rIns="0" bIns="0" rtlCol="0">
            <a:spAutoFit/>
          </a:bodyPr>
          <a:lstStyle/>
          <a:p>
            <a:pPr marL="11397"/>
            <a:r>
              <a:rPr sz="2600" i="1" spc="-153" dirty="0">
                <a:latin typeface="Times New Roman"/>
                <a:cs typeface="Times New Roman"/>
              </a:rPr>
              <a:t>c</a:t>
            </a:r>
            <a:r>
              <a:rPr sz="2600" spc="-202" dirty="0">
                <a:latin typeface="Times New Roman"/>
                <a:cs typeface="Times New Roman"/>
              </a:rPr>
              <a:t>.</a:t>
            </a:r>
            <a:r>
              <a:rPr sz="2600" i="1" spc="-58" dirty="0">
                <a:latin typeface="Times New Roman"/>
                <a:cs typeface="Times New Roman"/>
              </a:rPr>
              <a:t>t</a:t>
            </a:r>
            <a:endParaRPr sz="2600">
              <a:latin typeface="Times New Roman"/>
              <a:cs typeface="Times New Roman"/>
            </a:endParaRPr>
          </a:p>
        </p:txBody>
      </p:sp>
      <p:sp>
        <p:nvSpPr>
          <p:cNvPr id="17" name="object 17"/>
          <p:cNvSpPr txBox="1"/>
          <p:nvPr/>
        </p:nvSpPr>
        <p:spPr>
          <a:xfrm>
            <a:off x="3983280" y="3129991"/>
            <a:ext cx="442190" cy="400110"/>
          </a:xfrm>
          <a:prstGeom prst="rect">
            <a:avLst/>
          </a:prstGeom>
        </p:spPr>
        <p:txBody>
          <a:bodyPr vert="horz" wrap="square" lIns="0" tIns="0" rIns="0" bIns="0" rtlCol="0">
            <a:spAutoFit/>
          </a:bodyPr>
          <a:lstStyle/>
          <a:p>
            <a:pPr marL="11397"/>
            <a:r>
              <a:rPr sz="2600" i="1" spc="-102" dirty="0">
                <a:latin typeface="Times New Roman"/>
                <a:cs typeface="Times New Roman"/>
              </a:rPr>
              <a:t>d</a:t>
            </a:r>
            <a:r>
              <a:rPr sz="2600" i="1" spc="130" dirty="0">
                <a:latin typeface="Times New Roman"/>
                <a:cs typeface="Times New Roman"/>
              </a:rPr>
              <a:t> </a:t>
            </a:r>
            <a:r>
              <a:rPr sz="2600" spc="-117" dirty="0">
                <a:latin typeface="Symbol"/>
                <a:cs typeface="Symbol"/>
              </a:rPr>
              <a:t></a:t>
            </a:r>
            <a:endParaRPr sz="2600">
              <a:latin typeface="Symbol"/>
              <a:cs typeface="Symbol"/>
            </a:endParaRPr>
          </a:p>
        </p:txBody>
      </p:sp>
      <p:sp>
        <p:nvSpPr>
          <p:cNvPr id="18" name="object 18"/>
          <p:cNvSpPr txBox="1"/>
          <p:nvPr/>
        </p:nvSpPr>
        <p:spPr>
          <a:xfrm>
            <a:off x="2164461" y="5161091"/>
            <a:ext cx="130464" cy="353943"/>
          </a:xfrm>
          <a:prstGeom prst="rect">
            <a:avLst/>
          </a:prstGeom>
        </p:spPr>
        <p:txBody>
          <a:bodyPr vert="horz" wrap="square" lIns="0" tIns="0" rIns="0" bIns="0" rtlCol="0">
            <a:spAutoFit/>
          </a:bodyPr>
          <a:lstStyle/>
          <a:p>
            <a:pPr marL="11397"/>
            <a:r>
              <a:rPr sz="2300" i="1" spc="-117" dirty="0" smtClean="0">
                <a:latin typeface="Symbol"/>
                <a:cs typeface="Symbol"/>
              </a:rPr>
              <a:t></a:t>
            </a:r>
            <a:endParaRPr sz="2300" dirty="0">
              <a:latin typeface="Symbol"/>
              <a:cs typeface="Symbol"/>
            </a:endParaRPr>
          </a:p>
        </p:txBody>
      </p:sp>
      <mc:AlternateContent xmlns:mc="http://schemas.openxmlformats.org/markup-compatibility/2006" xmlns:a14="http://schemas.microsoft.com/office/drawing/2010/main">
        <mc:Choice Requires="a14">
          <p:sp>
            <p:nvSpPr>
              <p:cNvPr id="23" name="TextBox 22"/>
              <p:cNvSpPr txBox="1"/>
              <p:nvPr/>
            </p:nvSpPr>
            <p:spPr>
              <a:xfrm>
                <a:off x="3167240" y="4618440"/>
                <a:ext cx="1267848" cy="3899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 √</m:t>
                      </m:r>
                      <m:r>
                        <a:rPr lang="en-US" b="0" i="1" smtClean="0">
                          <a:latin typeface="Cambria Math"/>
                          <a:ea typeface="Cambria Math"/>
                        </a:rPr>
                        <m:t>𝛾</m:t>
                      </m:r>
                      <m:r>
                        <a:rPr lang="en-US" b="0" i="1" smtClean="0">
                          <a:latin typeface="Cambria Math"/>
                          <a:ea typeface="Cambria Math"/>
                        </a:rPr>
                        <m:t>𝑅𝑇</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3167240" y="4618440"/>
                <a:ext cx="1267848" cy="389979"/>
              </a:xfrm>
              <a:prstGeom prst="rect">
                <a:avLst/>
              </a:prstGeom>
              <a:blipFill rotWithShape="1">
                <a:blip r:embed="rId3"/>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2872672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27746" y="-329088"/>
            <a:ext cx="7083713" cy="1796135"/>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a:t>(</a:t>
            </a:r>
            <a:r>
              <a:rPr lang="en-US" spc="-13" dirty="0"/>
              <a:t>2</a:t>
            </a:r>
            <a:r>
              <a:rPr spc="-13" dirty="0"/>
              <a:t>)</a:t>
            </a:r>
          </a:p>
        </p:txBody>
      </p:sp>
      <p:sp>
        <p:nvSpPr>
          <p:cNvPr id="4" name="object 4"/>
          <p:cNvSpPr txBox="1"/>
          <p:nvPr/>
        </p:nvSpPr>
        <p:spPr>
          <a:xfrm>
            <a:off x="535292" y="1411941"/>
            <a:ext cx="6150230" cy="1790234"/>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dirty="0">
                <a:latin typeface="Tahoma"/>
                <a:cs typeface="Tahoma"/>
              </a:rPr>
              <a:t>t</a:t>
            </a:r>
            <a:r>
              <a:rPr spc="-18" dirty="0">
                <a:latin typeface="Tahoma"/>
                <a:cs typeface="Tahoma"/>
              </a:rPr>
              <a:t>y</a:t>
            </a:r>
            <a:r>
              <a:rPr spc="-9" dirty="0">
                <a:latin typeface="Tahoma"/>
                <a:cs typeface="Tahoma"/>
              </a:rPr>
              <a:t>pi</a:t>
            </a:r>
            <a:r>
              <a:rPr dirty="0">
                <a:latin typeface="Tahoma"/>
                <a:cs typeface="Tahoma"/>
              </a:rPr>
              <a:t>c</a:t>
            </a:r>
            <a:r>
              <a:rPr spc="-9" dirty="0">
                <a:latin typeface="Tahoma"/>
                <a:cs typeface="Tahoma"/>
              </a:rPr>
              <a:t>all</a:t>
            </a:r>
            <a:r>
              <a:rPr dirty="0">
                <a:latin typeface="Tahoma"/>
                <a:cs typeface="Tahoma"/>
              </a:rPr>
              <a:t>y</a:t>
            </a:r>
            <a:r>
              <a:rPr spc="-4" dirty="0">
                <a:latin typeface="Tahoma"/>
                <a:cs typeface="Tahoma"/>
              </a:rPr>
              <a:t> </a:t>
            </a:r>
            <a:r>
              <a:rPr spc="-13" dirty="0">
                <a:latin typeface="Tahoma"/>
                <a:cs typeface="Tahoma"/>
              </a:rPr>
              <a:t>a</a:t>
            </a:r>
            <a:r>
              <a:rPr spc="-4" dirty="0">
                <a:latin typeface="Tahoma"/>
                <a:cs typeface="Tahoma"/>
              </a:rPr>
              <a:t> </a:t>
            </a:r>
            <a:r>
              <a:rPr dirty="0">
                <a:latin typeface="Tahoma"/>
                <a:cs typeface="Tahoma"/>
              </a:rPr>
              <a:t>fre</a:t>
            </a:r>
            <a:r>
              <a:rPr spc="-13" dirty="0">
                <a:latin typeface="Tahoma"/>
                <a:cs typeface="Tahoma"/>
              </a:rPr>
              <a:t>qu</a:t>
            </a:r>
            <a:r>
              <a:rPr dirty="0">
                <a:latin typeface="Tahoma"/>
                <a:cs typeface="Tahoma"/>
              </a:rPr>
              <a:t>e</a:t>
            </a:r>
            <a:r>
              <a:rPr spc="-13" dirty="0">
                <a:latin typeface="Tahoma"/>
                <a:cs typeface="Tahoma"/>
              </a:rPr>
              <a:t>n</a:t>
            </a:r>
            <a:r>
              <a:rPr dirty="0">
                <a:latin typeface="Tahoma"/>
                <a:cs typeface="Tahoma"/>
              </a:rPr>
              <a:t>c</a:t>
            </a:r>
            <a:r>
              <a:rPr spc="-18" dirty="0">
                <a:latin typeface="Tahoma"/>
                <a:cs typeface="Tahoma"/>
              </a:rPr>
              <a:t>y</a:t>
            </a:r>
            <a:r>
              <a:rPr spc="-9" dirty="0">
                <a:latin typeface="Tahoma"/>
                <a:cs typeface="Tahoma"/>
              </a:rPr>
              <a:t>:</a:t>
            </a:r>
            <a:r>
              <a:rPr spc="-4" dirty="0">
                <a:latin typeface="Tahoma"/>
                <a:cs typeface="Tahoma"/>
              </a:rPr>
              <a:t> </a:t>
            </a:r>
            <a:r>
              <a:rPr spc="-13" dirty="0">
                <a:latin typeface="Tahoma"/>
                <a:cs typeface="Tahoma"/>
              </a:rPr>
              <a:t>40</a:t>
            </a:r>
            <a:r>
              <a:rPr spc="-4" dirty="0">
                <a:latin typeface="Tahoma"/>
                <a:cs typeface="Tahoma"/>
              </a:rPr>
              <a:t> </a:t>
            </a:r>
            <a:r>
              <a:rPr dirty="0">
                <a:latin typeface="Tahoma"/>
                <a:cs typeface="Tahoma"/>
              </a:rPr>
              <a:t>-</a:t>
            </a:r>
            <a:r>
              <a:rPr spc="-4" dirty="0">
                <a:latin typeface="Tahoma"/>
                <a:cs typeface="Tahoma"/>
              </a:rPr>
              <a:t> </a:t>
            </a:r>
            <a:r>
              <a:rPr spc="-13" dirty="0">
                <a:latin typeface="Tahoma"/>
                <a:cs typeface="Tahoma"/>
              </a:rPr>
              <a:t>180</a:t>
            </a:r>
            <a:r>
              <a:rPr spc="-4" dirty="0">
                <a:latin typeface="Tahoma"/>
                <a:cs typeface="Tahoma"/>
              </a:rPr>
              <a:t> k</a:t>
            </a:r>
            <a:r>
              <a:rPr dirty="0">
                <a:latin typeface="Tahoma"/>
                <a:cs typeface="Tahoma"/>
              </a:rPr>
              <a:t>Hz</a:t>
            </a:r>
          </a:p>
          <a:p>
            <a:pPr marL="319115" indent="-307718">
              <a:spcBef>
                <a:spcPts val="175"/>
              </a:spcBef>
              <a:buClr>
                <a:srgbClr val="3333CC"/>
              </a:buClr>
              <a:buSzPct val="58333"/>
              <a:buFont typeface="Wingdings"/>
              <a:buChar char=""/>
              <a:tabLst>
                <a:tab pos="319115" algn="l"/>
              </a:tabLst>
            </a:pPr>
            <a:r>
              <a:rPr spc="-13" dirty="0">
                <a:latin typeface="Tahoma"/>
                <a:cs typeface="Tahoma"/>
              </a:rPr>
              <a:t>generation</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w</a:t>
            </a:r>
            <a:r>
              <a:rPr spc="-13" dirty="0">
                <a:latin typeface="Tahoma"/>
                <a:cs typeface="Tahoma"/>
              </a:rPr>
              <a:t>a</a:t>
            </a:r>
            <a:r>
              <a:rPr spc="-4" dirty="0">
                <a:latin typeface="Tahoma"/>
                <a:cs typeface="Tahoma"/>
              </a:rPr>
              <a:t>v</a:t>
            </a:r>
            <a:r>
              <a:rPr dirty="0">
                <a:latin typeface="Tahoma"/>
                <a:cs typeface="Tahoma"/>
              </a:rPr>
              <a:t>e</a:t>
            </a:r>
            <a:r>
              <a:rPr spc="-9" dirty="0">
                <a:latin typeface="Tahoma"/>
                <a:cs typeface="Tahoma"/>
              </a:rPr>
              <a:t>:</a:t>
            </a:r>
            <a:r>
              <a:rPr spc="-4" dirty="0">
                <a:latin typeface="Tahoma"/>
                <a:cs typeface="Tahoma"/>
              </a:rPr>
              <a:t> </a:t>
            </a:r>
            <a:r>
              <a:rPr spc="-9" dirty="0">
                <a:latin typeface="Tahoma"/>
                <a:cs typeface="Tahoma"/>
              </a:rPr>
              <a:t>pi</a:t>
            </a:r>
            <a:r>
              <a:rPr dirty="0">
                <a:latin typeface="Tahoma"/>
                <a:cs typeface="Tahoma"/>
              </a:rPr>
              <a:t>ez</a:t>
            </a:r>
            <a:r>
              <a:rPr spc="-13" dirty="0">
                <a:latin typeface="Tahoma"/>
                <a:cs typeface="Tahoma"/>
              </a:rPr>
              <a:t>o</a:t>
            </a:r>
            <a:r>
              <a:rPr spc="-4" dirty="0">
                <a:latin typeface="Tahoma"/>
                <a:cs typeface="Tahoma"/>
              </a:rPr>
              <a:t> </a:t>
            </a:r>
            <a:r>
              <a:rPr dirty="0">
                <a:latin typeface="Tahoma"/>
                <a:cs typeface="Tahoma"/>
              </a:rPr>
              <a:t>tr</a:t>
            </a:r>
            <a:r>
              <a:rPr spc="-13" dirty="0">
                <a:latin typeface="Tahoma"/>
                <a:cs typeface="Tahoma"/>
              </a:rPr>
              <a:t>an</a:t>
            </a:r>
            <a:r>
              <a:rPr dirty="0">
                <a:latin typeface="Tahoma"/>
                <a:cs typeface="Tahoma"/>
              </a:rPr>
              <a:t>s</a:t>
            </a:r>
            <a:r>
              <a:rPr spc="-13" dirty="0">
                <a:latin typeface="Tahoma"/>
                <a:cs typeface="Tahoma"/>
              </a:rPr>
              <a:t>du</a:t>
            </a:r>
            <a:r>
              <a:rPr dirty="0">
                <a:latin typeface="Tahoma"/>
                <a:cs typeface="Tahoma"/>
              </a:rPr>
              <a:t>cer</a:t>
            </a:r>
          </a:p>
          <a:p>
            <a:pPr marL="678120" lvl="1" indent="-256432">
              <a:spcBef>
                <a:spcPts val="238"/>
              </a:spcBef>
              <a:buClr>
                <a:srgbClr val="FF0000"/>
              </a:buClr>
              <a:buSzPct val="55000"/>
              <a:buFont typeface="Wingdings"/>
              <a:buChar char=""/>
              <a:tabLst>
                <a:tab pos="678120" algn="l"/>
              </a:tabLst>
            </a:pPr>
            <a:r>
              <a:rPr dirty="0">
                <a:latin typeface="Tahoma"/>
                <a:cs typeface="Tahoma"/>
              </a:rPr>
              <a:t>tr</a:t>
            </a:r>
            <a:r>
              <a:rPr spc="-13" dirty="0">
                <a:latin typeface="Tahoma"/>
                <a:cs typeface="Tahoma"/>
              </a:rPr>
              <a:t>ansmitter</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rece</a:t>
            </a:r>
            <a:r>
              <a:rPr spc="-4" dirty="0">
                <a:latin typeface="Tahoma"/>
                <a:cs typeface="Tahoma"/>
              </a:rPr>
              <a:t>i</a:t>
            </a:r>
            <a:r>
              <a:rPr dirty="0">
                <a:latin typeface="Tahoma"/>
                <a:cs typeface="Tahoma"/>
              </a:rPr>
              <a:t>ver</a:t>
            </a:r>
            <a:r>
              <a:rPr spc="-4" dirty="0">
                <a:latin typeface="Tahoma"/>
                <a:cs typeface="Tahoma"/>
              </a:rPr>
              <a:t> </a:t>
            </a:r>
            <a:r>
              <a:rPr dirty="0">
                <a:latin typeface="Tahoma"/>
                <a:cs typeface="Tahoma"/>
              </a:rPr>
              <a:t>se</a:t>
            </a:r>
            <a:r>
              <a:rPr spc="-13" dirty="0">
                <a:latin typeface="Tahoma"/>
                <a:cs typeface="Tahoma"/>
              </a:rPr>
              <a:t>pa</a:t>
            </a:r>
            <a:r>
              <a:rPr dirty="0">
                <a:latin typeface="Tahoma"/>
                <a:cs typeface="Tahoma"/>
              </a:rPr>
              <a:t>r</a:t>
            </a:r>
            <a:r>
              <a:rPr spc="-13" dirty="0">
                <a:latin typeface="Tahoma"/>
                <a:cs typeface="Tahoma"/>
              </a:rPr>
              <a:t>a</a:t>
            </a:r>
            <a:r>
              <a:rPr dirty="0">
                <a:latin typeface="Tahoma"/>
                <a:cs typeface="Tahoma"/>
              </a:rPr>
              <a:t>te</a:t>
            </a:r>
            <a:r>
              <a:rPr spc="-13" dirty="0">
                <a:latin typeface="Tahoma"/>
                <a:cs typeface="Tahoma"/>
              </a:rPr>
              <a:t>d</a:t>
            </a:r>
            <a:r>
              <a:rPr spc="-4" dirty="0">
                <a:latin typeface="Tahoma"/>
                <a:cs typeface="Tahoma"/>
              </a:rPr>
              <a:t> </a:t>
            </a:r>
            <a:r>
              <a:rPr dirty="0">
                <a:latin typeface="Tahoma"/>
                <a:cs typeface="Tahoma"/>
              </a:rPr>
              <a:t>or</a:t>
            </a:r>
            <a:r>
              <a:rPr spc="-4" dirty="0">
                <a:latin typeface="Tahoma"/>
                <a:cs typeface="Tahoma"/>
              </a:rPr>
              <a:t> </a:t>
            </a:r>
            <a:r>
              <a:rPr spc="-13" dirty="0">
                <a:latin typeface="Tahoma"/>
                <a:cs typeface="Tahoma"/>
              </a:rPr>
              <a:t>n</a:t>
            </a:r>
            <a:r>
              <a:rPr dirty="0">
                <a:latin typeface="Tahoma"/>
                <a:cs typeface="Tahoma"/>
              </a:rPr>
              <a:t>ot</a:t>
            </a:r>
            <a:r>
              <a:rPr spc="-4" dirty="0">
                <a:latin typeface="Tahoma"/>
                <a:cs typeface="Tahoma"/>
              </a:rPr>
              <a:t> </a:t>
            </a:r>
            <a:r>
              <a:rPr dirty="0">
                <a:latin typeface="Tahoma"/>
                <a:cs typeface="Tahoma"/>
              </a:rPr>
              <a:t>se</a:t>
            </a:r>
            <a:r>
              <a:rPr spc="-13" dirty="0">
                <a:latin typeface="Tahoma"/>
                <a:cs typeface="Tahoma"/>
              </a:rPr>
              <a:t>pa</a:t>
            </a:r>
            <a:r>
              <a:rPr dirty="0">
                <a:latin typeface="Tahoma"/>
                <a:cs typeface="Tahoma"/>
              </a:rPr>
              <a:t>r</a:t>
            </a:r>
            <a:r>
              <a:rPr spc="-13" dirty="0">
                <a:latin typeface="Tahoma"/>
                <a:cs typeface="Tahoma"/>
              </a:rPr>
              <a:t>a</a:t>
            </a:r>
            <a:r>
              <a:rPr dirty="0">
                <a:latin typeface="Tahoma"/>
                <a:cs typeface="Tahoma"/>
              </a:rPr>
              <a:t>te</a:t>
            </a:r>
            <a:r>
              <a:rPr spc="-13" dirty="0">
                <a:latin typeface="Tahoma"/>
                <a:cs typeface="Tahoma"/>
              </a:rPr>
              <a:t>d</a:t>
            </a:r>
            <a:endParaRPr dirty="0">
              <a:latin typeface="Tahoma"/>
              <a:cs typeface="Tahoma"/>
            </a:endParaRPr>
          </a:p>
          <a:p>
            <a:pPr marL="319115" indent="-307718">
              <a:spcBef>
                <a:spcPts val="228"/>
              </a:spcBef>
              <a:buClr>
                <a:srgbClr val="3333CC"/>
              </a:buClr>
              <a:buSzPct val="58333"/>
              <a:buFont typeface="Wingdings"/>
              <a:buChar char=""/>
              <a:tabLst>
                <a:tab pos="319115" algn="l"/>
              </a:tabLst>
            </a:pPr>
            <a:r>
              <a:rPr dirty="0">
                <a:latin typeface="Tahoma"/>
                <a:cs typeface="Tahoma"/>
              </a:rPr>
              <a:t>s</a:t>
            </a:r>
            <a:r>
              <a:rPr spc="-13" dirty="0">
                <a:latin typeface="Tahoma"/>
                <a:cs typeface="Tahoma"/>
              </a:rPr>
              <a:t>ound</a:t>
            </a:r>
            <a:r>
              <a:rPr spc="-4" dirty="0">
                <a:latin typeface="Tahoma"/>
                <a:cs typeface="Tahoma"/>
              </a:rPr>
              <a:t> </a:t>
            </a:r>
            <a:r>
              <a:rPr spc="-13" dirty="0">
                <a:latin typeface="Tahoma"/>
                <a:cs typeface="Tahoma"/>
              </a:rPr>
              <a:t>b</a:t>
            </a:r>
            <a:r>
              <a:rPr dirty="0">
                <a:latin typeface="Tahoma"/>
                <a:cs typeface="Tahoma"/>
              </a:rPr>
              <a:t>e</a:t>
            </a:r>
            <a:r>
              <a:rPr spc="-18" dirty="0">
                <a:latin typeface="Tahoma"/>
                <a:cs typeface="Tahoma"/>
              </a:rPr>
              <a:t>am</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opaga</a:t>
            </a:r>
            <a:r>
              <a:rPr dirty="0">
                <a:latin typeface="Tahoma"/>
                <a:cs typeface="Tahoma"/>
              </a:rPr>
              <a:t>tes</a:t>
            </a:r>
            <a:r>
              <a:rPr spc="-4" dirty="0">
                <a:latin typeface="Tahoma"/>
                <a:cs typeface="Tahoma"/>
              </a:rPr>
              <a:t> </a:t>
            </a:r>
            <a:r>
              <a:rPr spc="-9" dirty="0">
                <a:latin typeface="Tahoma"/>
                <a:cs typeface="Tahoma"/>
              </a:rPr>
              <a:t>in</a:t>
            </a:r>
            <a:r>
              <a:rPr spc="-4" dirty="0">
                <a:latin typeface="Tahoma"/>
                <a:cs typeface="Tahoma"/>
              </a:rPr>
              <a:t> </a:t>
            </a:r>
            <a:r>
              <a:rPr spc="-13" dirty="0">
                <a:latin typeface="Tahoma"/>
                <a:cs typeface="Tahoma"/>
              </a:rPr>
              <a:t>a</a:t>
            </a:r>
            <a:r>
              <a:rPr spc="-4" dirty="0">
                <a:latin typeface="Tahoma"/>
                <a:cs typeface="Tahoma"/>
              </a:rPr>
              <a:t> </a:t>
            </a:r>
            <a:r>
              <a:rPr dirty="0">
                <a:latin typeface="Tahoma"/>
                <a:cs typeface="Tahoma"/>
              </a:rPr>
              <a:t>c</a:t>
            </a:r>
            <a:r>
              <a:rPr spc="-13" dirty="0">
                <a:latin typeface="Tahoma"/>
                <a:cs typeface="Tahoma"/>
              </a:rPr>
              <a:t>on</a:t>
            </a:r>
            <a:r>
              <a:rPr dirty="0">
                <a:latin typeface="Tahoma"/>
                <a:cs typeface="Tahoma"/>
              </a:rPr>
              <a:t>e</a:t>
            </a:r>
            <a:r>
              <a:rPr spc="-4" dirty="0">
                <a:latin typeface="Tahoma"/>
                <a:cs typeface="Tahoma"/>
              </a:rPr>
              <a:t> </a:t>
            </a:r>
            <a:r>
              <a:rPr spc="-9" dirty="0">
                <a:latin typeface="Tahoma"/>
                <a:cs typeface="Tahoma"/>
              </a:rPr>
              <a:t>li</a:t>
            </a:r>
            <a:r>
              <a:rPr spc="-4" dirty="0">
                <a:latin typeface="Tahoma"/>
                <a:cs typeface="Tahoma"/>
              </a:rPr>
              <a:t>k</a:t>
            </a:r>
            <a:r>
              <a:rPr dirty="0">
                <a:latin typeface="Tahoma"/>
                <a:cs typeface="Tahoma"/>
              </a:rPr>
              <a:t>e</a:t>
            </a:r>
            <a:r>
              <a:rPr spc="-4" dirty="0">
                <a:latin typeface="Tahoma"/>
                <a:cs typeface="Tahoma"/>
              </a:rPr>
              <a:t> </a:t>
            </a:r>
            <a:r>
              <a:rPr spc="-27" dirty="0">
                <a:latin typeface="Tahoma"/>
                <a:cs typeface="Tahoma"/>
              </a:rPr>
              <a:t>m</a:t>
            </a:r>
            <a:r>
              <a:rPr spc="-13" dirty="0">
                <a:latin typeface="Tahoma"/>
                <a:cs typeface="Tahoma"/>
              </a:rPr>
              <a:t>ann</a:t>
            </a:r>
            <a:r>
              <a:rPr dirty="0">
                <a:latin typeface="Tahoma"/>
                <a:cs typeface="Tahoma"/>
              </a:rPr>
              <a:t>er</a:t>
            </a:r>
          </a:p>
          <a:p>
            <a:pPr marL="678120" lvl="1" indent="-256432">
              <a:spcBef>
                <a:spcPts val="238"/>
              </a:spcBef>
              <a:buClr>
                <a:srgbClr val="FF0000"/>
              </a:buClr>
              <a:buSzPct val="55000"/>
              <a:buFont typeface="Wingdings"/>
              <a:buChar char=""/>
              <a:tabLst>
                <a:tab pos="678120" algn="l"/>
              </a:tabLst>
            </a:pPr>
            <a:r>
              <a:rPr spc="-13" dirty="0">
                <a:latin typeface="Tahoma"/>
                <a:cs typeface="Tahoma"/>
              </a:rPr>
              <a:t>ope</a:t>
            </a:r>
            <a:r>
              <a:rPr spc="-9" dirty="0">
                <a:latin typeface="Tahoma"/>
                <a:cs typeface="Tahoma"/>
              </a:rPr>
              <a:t>ning</a:t>
            </a:r>
            <a:r>
              <a:rPr spc="-4" dirty="0">
                <a:latin typeface="Tahoma"/>
                <a:cs typeface="Tahoma"/>
              </a:rPr>
              <a:t> </a:t>
            </a:r>
            <a:r>
              <a:rPr spc="-9" dirty="0">
                <a:latin typeface="Tahoma"/>
                <a:cs typeface="Tahoma"/>
              </a:rPr>
              <a:t>angl</a:t>
            </a:r>
            <a:r>
              <a:rPr dirty="0">
                <a:latin typeface="Tahoma"/>
                <a:cs typeface="Tahoma"/>
              </a:rPr>
              <a:t>es</a:t>
            </a:r>
            <a:r>
              <a:rPr spc="-4" dirty="0">
                <a:latin typeface="Tahoma"/>
                <a:cs typeface="Tahoma"/>
              </a:rPr>
              <a:t> </a:t>
            </a:r>
            <a:r>
              <a:rPr spc="-13" dirty="0">
                <a:latin typeface="Tahoma"/>
                <a:cs typeface="Tahoma"/>
              </a:rPr>
              <a:t>a</a:t>
            </a:r>
            <a:r>
              <a:rPr dirty="0">
                <a:latin typeface="Tahoma"/>
                <a:cs typeface="Tahoma"/>
              </a:rPr>
              <a:t>r</a:t>
            </a:r>
            <a:r>
              <a:rPr spc="-13" dirty="0">
                <a:latin typeface="Tahoma"/>
                <a:cs typeface="Tahoma"/>
              </a:rPr>
              <a:t>ound</a:t>
            </a:r>
            <a:r>
              <a:rPr spc="-4" dirty="0">
                <a:latin typeface="Tahoma"/>
                <a:cs typeface="Tahoma"/>
              </a:rPr>
              <a:t> </a:t>
            </a:r>
            <a:r>
              <a:rPr spc="-13" dirty="0">
                <a:latin typeface="Tahoma"/>
                <a:cs typeface="Tahoma"/>
              </a:rPr>
              <a:t>20</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13" dirty="0">
                <a:latin typeface="Tahoma"/>
                <a:cs typeface="Tahoma"/>
              </a:rPr>
              <a:t>40</a:t>
            </a:r>
            <a:r>
              <a:rPr spc="-4" dirty="0">
                <a:latin typeface="Tahoma"/>
                <a:cs typeface="Tahoma"/>
              </a:rPr>
              <a:t> </a:t>
            </a:r>
            <a:r>
              <a:rPr spc="-13" dirty="0" smtClean="0">
                <a:latin typeface="Tahoma"/>
                <a:cs typeface="Tahoma"/>
              </a:rPr>
              <a:t>d</a:t>
            </a:r>
            <a:r>
              <a:rPr dirty="0" smtClean="0">
                <a:latin typeface="Tahoma"/>
                <a:cs typeface="Tahoma"/>
              </a:rPr>
              <a:t>e</a:t>
            </a:r>
            <a:r>
              <a:rPr spc="-13" dirty="0" smtClean="0">
                <a:latin typeface="Tahoma"/>
                <a:cs typeface="Tahoma"/>
              </a:rPr>
              <a:t>g</a:t>
            </a:r>
            <a:r>
              <a:rPr dirty="0" smtClean="0">
                <a:latin typeface="Tahoma"/>
                <a:cs typeface="Tahoma"/>
              </a:rPr>
              <a:t>rees</a:t>
            </a:r>
            <a:endParaRPr lang="en-US" dirty="0" smtClean="0">
              <a:latin typeface="Tahoma"/>
              <a:cs typeface="Tahoma"/>
            </a:endParaRPr>
          </a:p>
          <a:p>
            <a:pPr marL="421688" lvl="1">
              <a:spcBef>
                <a:spcPts val="238"/>
              </a:spcBef>
              <a:buClr>
                <a:srgbClr val="FF0000"/>
              </a:buClr>
              <a:buSzPct val="55000"/>
              <a:tabLst>
                <a:tab pos="678120" algn="l"/>
              </a:tabLst>
            </a:pPr>
            <a:endParaRPr dirty="0">
              <a:latin typeface="Tahoma"/>
              <a:cs typeface="Tahoma"/>
            </a:endParaRPr>
          </a:p>
        </p:txBody>
      </p:sp>
      <p:sp>
        <p:nvSpPr>
          <p:cNvPr id="5" name="object 5"/>
          <p:cNvSpPr/>
          <p:nvPr/>
        </p:nvSpPr>
        <p:spPr>
          <a:xfrm>
            <a:off x="5296517" y="3476074"/>
            <a:ext cx="749289" cy="21076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96517" y="3476074"/>
            <a:ext cx="760638" cy="210768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96518" y="3476074"/>
            <a:ext cx="385232" cy="210768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671162" y="3623396"/>
            <a:ext cx="10574" cy="147305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18354" y="3770686"/>
            <a:ext cx="1135253" cy="181307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953608" y="3657621"/>
            <a:ext cx="342910" cy="12499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296517" y="3623396"/>
            <a:ext cx="374644" cy="4538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357596" y="5583756"/>
            <a:ext cx="1852807" cy="11148"/>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4739098" y="4676814"/>
            <a:ext cx="568007" cy="906943"/>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5307105" y="4620296"/>
            <a:ext cx="171455" cy="6847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5478560" y="4598003"/>
            <a:ext cx="192601" cy="34225"/>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4279106" y="4223749"/>
            <a:ext cx="845955" cy="1360007"/>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5125062" y="4144940"/>
            <a:ext cx="267390" cy="90773"/>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5392452" y="4110684"/>
            <a:ext cx="278709" cy="4538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5210410" y="5232613"/>
            <a:ext cx="139750" cy="351144"/>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5339570" y="5130677"/>
            <a:ext cx="160136" cy="113066"/>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5489149" y="5096453"/>
            <a:ext cx="182013" cy="45386"/>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4739099" y="3884553"/>
            <a:ext cx="706995" cy="1279578"/>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4064598" y="4598003"/>
            <a:ext cx="1210012" cy="747674"/>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4889406" y="3737232"/>
            <a:ext cx="781755" cy="1200769"/>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4889406" y="4926037"/>
            <a:ext cx="10558" cy="23094"/>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4889407" y="4949131"/>
            <a:ext cx="21146" cy="34256"/>
          </a:xfrm>
          <a:prstGeom prst="rect">
            <a:avLst/>
          </a:prstGeom>
          <a:blipFill>
            <a:blip r:embed="rId24" cstate="print"/>
            <a:stretch>
              <a:fillRect/>
            </a:stretch>
          </a:blipFill>
        </p:spPr>
        <p:txBody>
          <a:bodyPr wrap="square" lIns="0" tIns="0" rIns="0" bIns="0" rtlCol="0"/>
          <a:lstStyle/>
          <a:p>
            <a:endParaRPr/>
          </a:p>
        </p:txBody>
      </p:sp>
      <p:sp>
        <p:nvSpPr>
          <p:cNvPr id="27" name="object 27"/>
          <p:cNvSpPr txBox="1"/>
          <p:nvPr/>
        </p:nvSpPr>
        <p:spPr>
          <a:xfrm>
            <a:off x="1114032" y="2860611"/>
            <a:ext cx="3879850" cy="1844095"/>
          </a:xfrm>
          <a:prstGeom prst="rect">
            <a:avLst/>
          </a:prstGeom>
        </p:spPr>
        <p:txBody>
          <a:bodyPr vert="horz" wrap="square" lIns="0" tIns="0" rIns="0" bIns="0" rtlCol="0">
            <a:spAutoFit/>
          </a:bodyPr>
          <a:lstStyle/>
          <a:p>
            <a:pPr marL="267829" indent="-256432">
              <a:buClr>
                <a:srgbClr val="FF0000"/>
              </a:buClr>
              <a:buSzPct val="55000"/>
              <a:buFont typeface="Wingdings"/>
              <a:buChar char=""/>
              <a:tabLst>
                <a:tab pos="267829" algn="l"/>
              </a:tabLst>
            </a:pPr>
            <a:r>
              <a:rPr dirty="0">
                <a:latin typeface="Tahoma"/>
                <a:cs typeface="Tahoma"/>
              </a:rPr>
              <a:t>re</a:t>
            </a:r>
            <a:r>
              <a:rPr spc="-9" dirty="0">
                <a:latin typeface="Tahoma"/>
                <a:cs typeface="Tahoma"/>
              </a:rPr>
              <a:t>gions</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c</a:t>
            </a:r>
            <a:r>
              <a:rPr spc="-13" dirty="0">
                <a:latin typeface="Tahoma"/>
                <a:cs typeface="Tahoma"/>
              </a:rPr>
              <a:t>on</a:t>
            </a:r>
            <a:r>
              <a:rPr dirty="0">
                <a:latin typeface="Tahoma"/>
                <a:cs typeface="Tahoma"/>
              </a:rPr>
              <a:t>st</a:t>
            </a:r>
            <a:r>
              <a:rPr spc="-13" dirty="0">
                <a:latin typeface="Tahoma"/>
                <a:cs typeface="Tahoma"/>
              </a:rPr>
              <a:t>an</a:t>
            </a:r>
            <a:r>
              <a:rPr dirty="0">
                <a:latin typeface="Tahoma"/>
                <a:cs typeface="Tahoma"/>
              </a:rPr>
              <a:t>t</a:t>
            </a:r>
            <a:r>
              <a:rPr spc="-4" dirty="0">
                <a:latin typeface="Tahoma"/>
                <a:cs typeface="Tahoma"/>
              </a:rPr>
              <a:t> </a:t>
            </a:r>
            <a:r>
              <a:rPr spc="-13" dirty="0">
                <a:latin typeface="Tahoma"/>
                <a:cs typeface="Tahoma"/>
              </a:rPr>
              <a:t>d</a:t>
            </a:r>
            <a:r>
              <a:rPr dirty="0">
                <a:latin typeface="Tahoma"/>
                <a:cs typeface="Tahoma"/>
              </a:rPr>
              <a:t>e</a:t>
            </a:r>
            <a:r>
              <a:rPr spc="-13" dirty="0">
                <a:latin typeface="Tahoma"/>
                <a:cs typeface="Tahoma"/>
              </a:rPr>
              <a:t>p</a:t>
            </a:r>
            <a:r>
              <a:rPr dirty="0">
                <a:latin typeface="Tahoma"/>
                <a:cs typeface="Tahoma"/>
              </a:rPr>
              <a:t>t</a:t>
            </a:r>
            <a:r>
              <a:rPr spc="-13" dirty="0">
                <a:latin typeface="Tahoma"/>
                <a:cs typeface="Tahoma"/>
              </a:rPr>
              <a:t>h</a:t>
            </a:r>
            <a:endParaRPr dirty="0">
              <a:latin typeface="Tahoma"/>
              <a:cs typeface="Tahoma"/>
            </a:endParaRPr>
          </a:p>
          <a:p>
            <a:pPr marL="267829" indent="-256432">
              <a:spcBef>
                <a:spcPts val="179"/>
              </a:spcBef>
              <a:buClr>
                <a:srgbClr val="FF0000"/>
              </a:buClr>
              <a:buSzPct val="55000"/>
              <a:buFont typeface="Wingdings"/>
              <a:buChar char=""/>
              <a:tabLst>
                <a:tab pos="267829" algn="l"/>
              </a:tabLst>
            </a:pPr>
            <a:r>
              <a:rPr dirty="0">
                <a:latin typeface="Tahoma"/>
                <a:cs typeface="Tahoma"/>
              </a:rPr>
              <a:t>se</a:t>
            </a:r>
            <a:r>
              <a:rPr spc="-13" dirty="0">
                <a:latin typeface="Tahoma"/>
                <a:cs typeface="Tahoma"/>
              </a:rPr>
              <a:t>gments</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an</a:t>
            </a:r>
            <a:r>
              <a:rPr spc="-4" dirty="0">
                <a:latin typeface="Tahoma"/>
                <a:cs typeface="Tahoma"/>
              </a:rPr>
              <a:t> </a:t>
            </a:r>
            <a:r>
              <a:rPr spc="-13" dirty="0">
                <a:latin typeface="Tahoma"/>
                <a:cs typeface="Tahoma"/>
              </a:rPr>
              <a:t>a</a:t>
            </a:r>
            <a:r>
              <a:rPr dirty="0">
                <a:latin typeface="Tahoma"/>
                <a:cs typeface="Tahoma"/>
              </a:rPr>
              <a:t>rc</a:t>
            </a:r>
            <a:r>
              <a:rPr spc="-4" dirty="0">
                <a:latin typeface="Tahoma"/>
                <a:cs typeface="Tahoma"/>
              </a:rPr>
              <a:t> </a:t>
            </a:r>
            <a:r>
              <a:rPr spc="-9" dirty="0">
                <a:latin typeface="Tahoma"/>
                <a:cs typeface="Tahoma"/>
              </a:rPr>
              <a:t>(</a:t>
            </a:r>
            <a:r>
              <a:rPr dirty="0" smtClean="0">
                <a:latin typeface="Tahoma"/>
                <a:cs typeface="Tahoma"/>
              </a:rPr>
              <a:t>s</a:t>
            </a:r>
            <a:r>
              <a:rPr spc="-13" dirty="0">
                <a:latin typeface="Tahoma"/>
                <a:cs typeface="Tahoma"/>
              </a:rPr>
              <a:t>ph</a:t>
            </a:r>
            <a:r>
              <a:rPr dirty="0" smtClean="0">
                <a:latin typeface="Tahoma"/>
                <a:cs typeface="Tahoma"/>
              </a:rPr>
              <a:t>ere</a:t>
            </a:r>
            <a:r>
              <a:rPr lang="en-US" dirty="0" smtClean="0">
                <a:latin typeface="Tahoma"/>
                <a:cs typeface="Tahoma"/>
              </a:rPr>
              <a:t> for 3D)</a:t>
            </a:r>
            <a:r>
              <a:rPr spc="-4" dirty="0">
                <a:latin typeface="Tahoma"/>
                <a:cs typeface="Tahoma"/>
              </a:rPr>
              <a:t> </a:t>
            </a:r>
            <a:endParaRPr lang="en-US" spc="-4" dirty="0">
              <a:latin typeface="Tahoma"/>
              <a:cs typeface="Tahoma"/>
            </a:endParaRPr>
          </a:p>
          <a:p>
            <a:pPr marL="267829" indent="-256432">
              <a:spcBef>
                <a:spcPts val="179"/>
              </a:spcBef>
              <a:buClr>
                <a:srgbClr val="FF0000"/>
              </a:buClr>
              <a:buSzPct val="55000"/>
              <a:buFont typeface="Wingdings"/>
              <a:buChar char=""/>
              <a:tabLst>
                <a:tab pos="267829" algn="l"/>
              </a:tabLst>
            </a:pPr>
            <a:r>
              <a:rPr dirty="0" smtClean="0">
                <a:latin typeface="Tahoma"/>
                <a:cs typeface="Tahoma"/>
              </a:rPr>
              <a:t>Effect</a:t>
            </a:r>
            <a:r>
              <a:rPr spc="-4" dirty="0">
                <a:latin typeface="Tahoma"/>
                <a:cs typeface="Tahoma"/>
              </a:rPr>
              <a:t>ive </a:t>
            </a:r>
            <a:r>
              <a:rPr dirty="0">
                <a:latin typeface="Tahoma"/>
                <a:cs typeface="Tahoma"/>
              </a:rPr>
              <a:t>r</a:t>
            </a:r>
            <a:r>
              <a:rPr spc="-13" dirty="0">
                <a:latin typeface="Tahoma"/>
                <a:cs typeface="Tahoma"/>
              </a:rPr>
              <a:t>ang</a:t>
            </a:r>
            <a:r>
              <a:rPr dirty="0">
                <a:latin typeface="Tahoma"/>
                <a:cs typeface="Tahoma"/>
              </a:rPr>
              <a:t>e</a:t>
            </a:r>
            <a:r>
              <a:rPr spc="-4" dirty="0">
                <a:latin typeface="Tahoma"/>
                <a:cs typeface="Tahoma"/>
              </a:rPr>
              <a:t> </a:t>
            </a:r>
            <a:r>
              <a:rPr spc="-13" dirty="0">
                <a:latin typeface="Tahoma"/>
                <a:cs typeface="Tahoma"/>
              </a:rPr>
              <a:t>12</a:t>
            </a:r>
            <a:r>
              <a:rPr dirty="0">
                <a:latin typeface="Tahoma"/>
                <a:cs typeface="Tahoma"/>
              </a:rPr>
              <a:t>c</a:t>
            </a:r>
            <a:r>
              <a:rPr spc="-13" dirty="0">
                <a:latin typeface="Tahoma"/>
                <a:cs typeface="Tahoma"/>
              </a:rPr>
              <a:t>m,</a:t>
            </a:r>
            <a:r>
              <a:rPr spc="-4" dirty="0">
                <a:latin typeface="Tahoma"/>
                <a:cs typeface="Tahoma"/>
              </a:rPr>
              <a:t> </a:t>
            </a:r>
            <a:r>
              <a:rPr spc="-13" dirty="0">
                <a:latin typeface="Tahoma"/>
                <a:cs typeface="Tahoma"/>
              </a:rPr>
              <a:t>5m</a:t>
            </a:r>
            <a:endParaRPr dirty="0">
              <a:latin typeface="Tahoma"/>
              <a:cs typeface="Tahoma"/>
            </a:endParaRPr>
          </a:p>
          <a:p>
            <a:pPr marL="267829" indent="-256432">
              <a:lnSpc>
                <a:spcPts val="1925"/>
              </a:lnSpc>
              <a:spcBef>
                <a:spcPts val="269"/>
              </a:spcBef>
              <a:buClr>
                <a:srgbClr val="FF0000"/>
              </a:buClr>
              <a:buSzPct val="55000"/>
              <a:buFont typeface="Wingdings"/>
              <a:buChar char=""/>
              <a:tabLst>
                <a:tab pos="267829" algn="l"/>
              </a:tabLst>
            </a:pPr>
            <a:r>
              <a:rPr spc="-13" dirty="0">
                <a:latin typeface="Tahoma"/>
                <a:cs typeface="Tahoma"/>
              </a:rPr>
              <a:t>Accuracy</a:t>
            </a:r>
            <a:r>
              <a:rPr spc="-4" dirty="0">
                <a:latin typeface="Tahoma"/>
                <a:cs typeface="Tahoma"/>
              </a:rPr>
              <a:t> </a:t>
            </a:r>
            <a:r>
              <a:rPr spc="-13" dirty="0">
                <a:latin typeface="Tahoma"/>
                <a:cs typeface="Tahoma"/>
              </a:rPr>
              <a:t>b</a:t>
            </a:r>
            <a:r>
              <a:rPr dirty="0">
                <a:latin typeface="Tahoma"/>
                <a:cs typeface="Tahoma"/>
              </a:rPr>
              <a:t>etwee</a:t>
            </a:r>
            <a:r>
              <a:rPr spc="-13" dirty="0">
                <a:latin typeface="Tahoma"/>
                <a:cs typeface="Tahoma"/>
              </a:rPr>
              <a:t>n</a:t>
            </a:r>
            <a:r>
              <a:rPr spc="-4" dirty="0">
                <a:latin typeface="Tahoma"/>
                <a:cs typeface="Tahoma"/>
              </a:rPr>
              <a:t> </a:t>
            </a:r>
            <a:r>
              <a:rPr spc="-13" dirty="0">
                <a:latin typeface="Tahoma"/>
                <a:cs typeface="Tahoma"/>
              </a:rPr>
              <a:t>98</a:t>
            </a:r>
            <a:r>
              <a:rPr dirty="0">
                <a:latin typeface="Tahoma"/>
                <a:cs typeface="Tahoma"/>
              </a:rPr>
              <a:t>-</a:t>
            </a:r>
            <a:r>
              <a:rPr spc="-13" dirty="0">
                <a:latin typeface="Tahoma"/>
                <a:cs typeface="Tahoma"/>
              </a:rPr>
              <a:t>99</a:t>
            </a:r>
            <a:r>
              <a:rPr spc="-13" dirty="0" smtClean="0">
                <a:latin typeface="Tahoma"/>
                <a:cs typeface="Tahoma"/>
              </a:rPr>
              <a:t>%</a:t>
            </a:r>
            <a:endParaRPr lang="en-US" spc="-13" dirty="0" smtClean="0">
              <a:latin typeface="Tahoma"/>
              <a:cs typeface="Tahoma"/>
            </a:endParaRPr>
          </a:p>
          <a:p>
            <a:pPr marL="267829" indent="-256432">
              <a:lnSpc>
                <a:spcPts val="1925"/>
              </a:lnSpc>
              <a:spcBef>
                <a:spcPts val="269"/>
              </a:spcBef>
              <a:buClr>
                <a:srgbClr val="FF0000"/>
              </a:buClr>
              <a:buSzPct val="55000"/>
              <a:buFont typeface="Wingdings"/>
              <a:buChar char=""/>
              <a:tabLst>
                <a:tab pos="267829" algn="l"/>
              </a:tabLst>
            </a:pPr>
            <a:r>
              <a:rPr lang="en-US" spc="-13" dirty="0" smtClean="0">
                <a:latin typeface="Tahoma"/>
                <a:cs typeface="Tahoma"/>
              </a:rPr>
              <a:t>In mobile applications: accuracy ~2cm</a:t>
            </a:r>
            <a:endParaRPr dirty="0">
              <a:latin typeface="Tahoma"/>
              <a:cs typeface="Tahoma"/>
            </a:endParaRPr>
          </a:p>
          <a:p>
            <a:pPr marL="2457189">
              <a:lnSpc>
                <a:spcPts val="1171"/>
              </a:lnSpc>
            </a:pPr>
            <a:endParaRPr sz="1200" dirty="0">
              <a:latin typeface="Times New Roman"/>
              <a:cs typeface="Times New Roman"/>
            </a:endParaRPr>
          </a:p>
        </p:txBody>
      </p:sp>
      <p:sp>
        <p:nvSpPr>
          <p:cNvPr id="28" name="object 28"/>
          <p:cNvSpPr/>
          <p:nvPr/>
        </p:nvSpPr>
        <p:spPr>
          <a:xfrm>
            <a:off x="5671162" y="3623396"/>
            <a:ext cx="10574" cy="1473056"/>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5671162" y="3623396"/>
            <a:ext cx="1713878" cy="1189576"/>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7374392" y="4812971"/>
            <a:ext cx="117751" cy="374254"/>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7480885" y="5187226"/>
            <a:ext cx="53552" cy="396529"/>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7909902" y="5560665"/>
            <a:ext cx="53551" cy="45386"/>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7909902" y="5583757"/>
            <a:ext cx="10649" cy="11147"/>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7909902" y="5560665"/>
            <a:ext cx="53551" cy="34238"/>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6131915" y="5583756"/>
            <a:ext cx="1778049" cy="11148"/>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5671162" y="4598003"/>
            <a:ext cx="868015" cy="600352"/>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6527614" y="5198356"/>
            <a:ext cx="65113" cy="180762"/>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6581470" y="5379119"/>
            <a:ext cx="21907" cy="204637"/>
          </a:xfrm>
          <a:prstGeom prst="rect">
            <a:avLst/>
          </a:prstGeom>
          <a:blipFill>
            <a:blip r:embed="rId34" cstate="print"/>
            <a:stretch>
              <a:fillRect/>
            </a:stretch>
          </a:blipFill>
        </p:spPr>
        <p:txBody>
          <a:bodyPr wrap="square" lIns="0" tIns="0" rIns="0" bIns="0" rtlCol="0"/>
          <a:lstStyle/>
          <a:p>
            <a:endParaRPr/>
          </a:p>
        </p:txBody>
      </p:sp>
      <p:sp>
        <p:nvSpPr>
          <p:cNvPr id="39" name="object 39"/>
          <p:cNvSpPr/>
          <p:nvPr/>
        </p:nvSpPr>
        <p:spPr>
          <a:xfrm>
            <a:off x="5671162" y="4110684"/>
            <a:ext cx="1285471" cy="894995"/>
          </a:xfrm>
          <a:prstGeom prst="rect">
            <a:avLst/>
          </a:prstGeom>
          <a:blipFill>
            <a:blip r:embed="rId35" cstate="print"/>
            <a:stretch>
              <a:fillRect/>
            </a:stretch>
          </a:blipFill>
        </p:spPr>
        <p:txBody>
          <a:bodyPr wrap="square" lIns="0" tIns="0" rIns="0" bIns="0" rtlCol="0"/>
          <a:lstStyle/>
          <a:p>
            <a:endParaRPr/>
          </a:p>
        </p:txBody>
      </p:sp>
      <p:sp>
        <p:nvSpPr>
          <p:cNvPr id="40" name="object 40"/>
          <p:cNvSpPr/>
          <p:nvPr/>
        </p:nvSpPr>
        <p:spPr>
          <a:xfrm>
            <a:off x="6945374" y="5005680"/>
            <a:ext cx="96756" cy="283449"/>
          </a:xfrm>
          <a:prstGeom prst="rect">
            <a:avLst/>
          </a:prstGeom>
          <a:blipFill>
            <a:blip r:embed="rId36" cstate="print"/>
            <a:stretch>
              <a:fillRect/>
            </a:stretch>
          </a:blipFill>
        </p:spPr>
        <p:txBody>
          <a:bodyPr wrap="square" lIns="0" tIns="0" rIns="0" bIns="0" rtlCol="0"/>
          <a:lstStyle/>
          <a:p>
            <a:endParaRPr/>
          </a:p>
        </p:txBody>
      </p:sp>
      <p:sp>
        <p:nvSpPr>
          <p:cNvPr id="41" name="object 41"/>
          <p:cNvSpPr/>
          <p:nvPr/>
        </p:nvSpPr>
        <p:spPr>
          <a:xfrm>
            <a:off x="7031482" y="5289129"/>
            <a:ext cx="43205" cy="294626"/>
          </a:xfrm>
          <a:prstGeom prst="rect">
            <a:avLst/>
          </a:prstGeom>
          <a:blipFill>
            <a:blip r:embed="rId37" cstate="print"/>
            <a:stretch>
              <a:fillRect/>
            </a:stretch>
          </a:blipFill>
        </p:spPr>
        <p:txBody>
          <a:bodyPr wrap="square" lIns="0" tIns="0" rIns="0" bIns="0" rtlCol="0"/>
          <a:lstStyle/>
          <a:p>
            <a:endParaRPr/>
          </a:p>
        </p:txBody>
      </p:sp>
      <p:sp>
        <p:nvSpPr>
          <p:cNvPr id="42" name="object 42"/>
          <p:cNvSpPr/>
          <p:nvPr/>
        </p:nvSpPr>
        <p:spPr>
          <a:xfrm>
            <a:off x="5671162" y="5096453"/>
            <a:ext cx="342940" cy="147289"/>
          </a:xfrm>
          <a:prstGeom prst="rect">
            <a:avLst/>
          </a:prstGeom>
          <a:blipFill>
            <a:blip r:embed="rId38" cstate="print"/>
            <a:stretch>
              <a:fillRect/>
            </a:stretch>
          </a:blipFill>
        </p:spPr>
        <p:txBody>
          <a:bodyPr wrap="square" lIns="0" tIns="0" rIns="0" bIns="0" rtlCol="0"/>
          <a:lstStyle/>
          <a:p>
            <a:endParaRPr/>
          </a:p>
        </p:txBody>
      </p:sp>
      <p:sp>
        <p:nvSpPr>
          <p:cNvPr id="43" name="object 43"/>
          <p:cNvSpPr/>
          <p:nvPr/>
        </p:nvSpPr>
        <p:spPr>
          <a:xfrm>
            <a:off x="6003514" y="5232613"/>
            <a:ext cx="106494" cy="169598"/>
          </a:xfrm>
          <a:prstGeom prst="rect">
            <a:avLst/>
          </a:prstGeom>
          <a:blipFill>
            <a:blip r:embed="rId39" cstate="print"/>
            <a:stretch>
              <a:fillRect/>
            </a:stretch>
          </a:blipFill>
        </p:spPr>
        <p:txBody>
          <a:bodyPr wrap="square" lIns="0" tIns="0" rIns="0" bIns="0" rtlCol="0"/>
          <a:lstStyle/>
          <a:p>
            <a:endParaRPr/>
          </a:p>
        </p:txBody>
      </p:sp>
      <p:sp>
        <p:nvSpPr>
          <p:cNvPr id="44" name="object 44"/>
          <p:cNvSpPr/>
          <p:nvPr/>
        </p:nvSpPr>
        <p:spPr>
          <a:xfrm>
            <a:off x="6099450" y="5391064"/>
            <a:ext cx="43053" cy="192692"/>
          </a:xfrm>
          <a:prstGeom prst="rect">
            <a:avLst/>
          </a:prstGeom>
          <a:blipFill>
            <a:blip r:embed="rId40" cstate="print"/>
            <a:stretch>
              <a:fillRect/>
            </a:stretch>
          </a:blipFill>
        </p:spPr>
        <p:txBody>
          <a:bodyPr wrap="square" lIns="0" tIns="0" rIns="0" bIns="0" rtlCol="0"/>
          <a:lstStyle/>
          <a:p>
            <a:endParaRPr/>
          </a:p>
        </p:txBody>
      </p:sp>
      <p:sp>
        <p:nvSpPr>
          <p:cNvPr id="45" name="object 45"/>
          <p:cNvSpPr/>
          <p:nvPr/>
        </p:nvSpPr>
        <p:spPr>
          <a:xfrm>
            <a:off x="5896258" y="3884553"/>
            <a:ext cx="707118" cy="1279578"/>
          </a:xfrm>
          <a:prstGeom prst="rect">
            <a:avLst/>
          </a:prstGeom>
          <a:blipFill>
            <a:blip r:embed="rId41" cstate="print"/>
            <a:stretch>
              <a:fillRect/>
            </a:stretch>
          </a:blipFill>
        </p:spPr>
        <p:txBody>
          <a:bodyPr wrap="square" lIns="0" tIns="0" rIns="0" bIns="0" rtlCol="0"/>
          <a:lstStyle/>
          <a:p>
            <a:endParaRPr/>
          </a:p>
        </p:txBody>
      </p:sp>
      <p:sp>
        <p:nvSpPr>
          <p:cNvPr id="46" name="object 46"/>
          <p:cNvSpPr/>
          <p:nvPr/>
        </p:nvSpPr>
        <p:spPr>
          <a:xfrm>
            <a:off x="6078303" y="4598003"/>
            <a:ext cx="1209981" cy="747674"/>
          </a:xfrm>
          <a:prstGeom prst="rect">
            <a:avLst/>
          </a:prstGeom>
          <a:blipFill>
            <a:blip r:embed="rId42" cstate="print"/>
            <a:stretch>
              <a:fillRect/>
            </a:stretch>
          </a:blipFill>
        </p:spPr>
        <p:txBody>
          <a:bodyPr wrap="square" lIns="0" tIns="0" rIns="0" bIns="0" rtlCol="0"/>
          <a:lstStyle/>
          <a:p>
            <a:endParaRPr/>
          </a:p>
        </p:txBody>
      </p:sp>
      <p:sp>
        <p:nvSpPr>
          <p:cNvPr id="47" name="object 47"/>
          <p:cNvSpPr/>
          <p:nvPr/>
        </p:nvSpPr>
        <p:spPr>
          <a:xfrm>
            <a:off x="5671162" y="3737231"/>
            <a:ext cx="781906" cy="1188805"/>
          </a:xfrm>
          <a:prstGeom prst="rect">
            <a:avLst/>
          </a:prstGeom>
          <a:blipFill>
            <a:blip r:embed="rId43" cstate="print"/>
            <a:stretch>
              <a:fillRect/>
            </a:stretch>
          </a:blipFill>
        </p:spPr>
        <p:txBody>
          <a:bodyPr wrap="square" lIns="0" tIns="0" rIns="0" bIns="0" rtlCol="0"/>
          <a:lstStyle/>
          <a:p>
            <a:endParaRPr/>
          </a:p>
        </p:txBody>
      </p:sp>
      <p:sp>
        <p:nvSpPr>
          <p:cNvPr id="48" name="object 48"/>
          <p:cNvSpPr/>
          <p:nvPr/>
        </p:nvSpPr>
        <p:spPr>
          <a:xfrm>
            <a:off x="6442421" y="4926037"/>
            <a:ext cx="10648" cy="23094"/>
          </a:xfrm>
          <a:prstGeom prst="rect">
            <a:avLst/>
          </a:prstGeom>
          <a:blipFill>
            <a:blip r:embed="rId44" cstate="print"/>
            <a:stretch>
              <a:fillRect/>
            </a:stretch>
          </a:blipFill>
        </p:spPr>
        <p:txBody>
          <a:bodyPr wrap="square" lIns="0" tIns="0" rIns="0" bIns="0" rtlCol="0"/>
          <a:lstStyle/>
          <a:p>
            <a:endParaRPr/>
          </a:p>
        </p:txBody>
      </p:sp>
      <p:sp>
        <p:nvSpPr>
          <p:cNvPr id="49" name="object 49"/>
          <p:cNvSpPr/>
          <p:nvPr/>
        </p:nvSpPr>
        <p:spPr>
          <a:xfrm>
            <a:off x="6442420" y="4949147"/>
            <a:ext cx="10574" cy="34240"/>
          </a:xfrm>
          <a:prstGeom prst="rect">
            <a:avLst/>
          </a:prstGeom>
          <a:blipFill>
            <a:blip r:embed="rId45" cstate="print"/>
            <a:stretch>
              <a:fillRect/>
            </a:stretch>
          </a:blipFill>
        </p:spPr>
        <p:txBody>
          <a:bodyPr wrap="square" lIns="0" tIns="0" rIns="0" bIns="0" rtlCol="0"/>
          <a:lstStyle/>
          <a:p>
            <a:endParaRPr/>
          </a:p>
        </p:txBody>
      </p:sp>
      <p:sp>
        <p:nvSpPr>
          <p:cNvPr id="50" name="object 50"/>
          <p:cNvSpPr txBox="1"/>
          <p:nvPr/>
        </p:nvSpPr>
        <p:spPr>
          <a:xfrm>
            <a:off x="1318490" y="5276827"/>
            <a:ext cx="7418531" cy="738664"/>
          </a:xfrm>
          <a:prstGeom prst="rect">
            <a:avLst/>
          </a:prstGeom>
        </p:spPr>
        <p:txBody>
          <a:bodyPr vert="horz" wrap="square" lIns="0" tIns="0" rIns="0" bIns="0" rtlCol="0">
            <a:spAutoFit/>
          </a:bodyPr>
          <a:lstStyle/>
          <a:p>
            <a:pPr marR="4559" algn="r"/>
            <a:r>
              <a:rPr sz="1300" spc="-72" dirty="0">
                <a:latin typeface="Times New Roman"/>
                <a:cs typeface="Times New Roman"/>
              </a:rPr>
              <a:t>A</a:t>
            </a:r>
            <a:r>
              <a:rPr sz="1300" spc="-63" dirty="0">
                <a:latin typeface="Times New Roman"/>
                <a:cs typeface="Times New Roman"/>
              </a:rPr>
              <a:t>m</a:t>
            </a:r>
            <a:r>
              <a:rPr sz="1300" spc="-13" dirty="0">
                <a:latin typeface="Times New Roman"/>
                <a:cs typeface="Times New Roman"/>
              </a:rPr>
              <a:t>p</a:t>
            </a:r>
            <a:r>
              <a:rPr sz="1300" spc="-45" dirty="0">
                <a:latin typeface="Times New Roman"/>
                <a:cs typeface="Times New Roman"/>
              </a:rPr>
              <a:t>lit</a:t>
            </a:r>
            <a:r>
              <a:rPr sz="1300" spc="-13" dirty="0">
                <a:latin typeface="Times New Roman"/>
                <a:cs typeface="Times New Roman"/>
              </a:rPr>
              <a:t>ud</a:t>
            </a:r>
            <a:r>
              <a:rPr sz="1300" spc="-49" dirty="0">
                <a:latin typeface="Times New Roman"/>
                <a:cs typeface="Times New Roman"/>
              </a:rPr>
              <a:t>e</a:t>
            </a:r>
            <a:r>
              <a:rPr sz="1300" spc="-63" dirty="0">
                <a:latin typeface="Times New Roman"/>
                <a:cs typeface="Times New Roman"/>
              </a:rPr>
              <a:t> </a:t>
            </a:r>
            <a:r>
              <a:rPr sz="1300" spc="-36" dirty="0">
                <a:latin typeface="Times New Roman"/>
                <a:cs typeface="Times New Roman"/>
              </a:rPr>
              <a:t>[</a:t>
            </a:r>
            <a:r>
              <a:rPr sz="1300" spc="-13" dirty="0">
                <a:latin typeface="Times New Roman"/>
                <a:cs typeface="Times New Roman"/>
              </a:rPr>
              <a:t>d</a:t>
            </a:r>
            <a:r>
              <a:rPr sz="1300" spc="-54" dirty="0">
                <a:latin typeface="Times New Roman"/>
                <a:cs typeface="Times New Roman"/>
              </a:rPr>
              <a:t>B]</a:t>
            </a:r>
            <a:endParaRPr sz="1300">
              <a:latin typeface="Times New Roman"/>
              <a:cs typeface="Times New Roman"/>
            </a:endParaRPr>
          </a:p>
          <a:p>
            <a:pPr>
              <a:spcBef>
                <a:spcPts val="42"/>
              </a:spcBef>
            </a:pPr>
            <a:endParaRPr sz="1700">
              <a:latin typeface="Times New Roman"/>
              <a:cs typeface="Times New Roman"/>
            </a:endParaRPr>
          </a:p>
          <a:p>
            <a:pPr marL="11397"/>
            <a:r>
              <a:rPr spc="-13" dirty="0">
                <a:latin typeface="Tahoma"/>
                <a:cs typeface="Tahoma"/>
              </a:rPr>
              <a:t>Ty</a:t>
            </a:r>
            <a:r>
              <a:rPr spc="-18" dirty="0">
                <a:latin typeface="Tahoma"/>
                <a:cs typeface="Tahoma"/>
              </a:rPr>
              <a:t>p</a:t>
            </a:r>
            <a:r>
              <a:rPr spc="-4" dirty="0">
                <a:latin typeface="Tahoma"/>
                <a:cs typeface="Tahoma"/>
              </a:rPr>
              <a:t>i</a:t>
            </a:r>
            <a:r>
              <a:rPr dirty="0">
                <a:latin typeface="Tahoma"/>
                <a:cs typeface="Tahoma"/>
              </a:rPr>
              <a:t>c</a:t>
            </a:r>
            <a:r>
              <a:rPr spc="-9" dirty="0">
                <a:latin typeface="Tahoma"/>
                <a:cs typeface="Tahoma"/>
              </a:rPr>
              <a:t>al</a:t>
            </a:r>
            <a:r>
              <a:rPr spc="-4" dirty="0">
                <a:latin typeface="Tahoma"/>
                <a:cs typeface="Tahoma"/>
              </a:rPr>
              <a:t> </a:t>
            </a:r>
            <a:r>
              <a:rPr spc="-9" dirty="0">
                <a:latin typeface="Tahoma"/>
                <a:cs typeface="Tahoma"/>
              </a:rPr>
              <a:t>in</a:t>
            </a:r>
            <a:r>
              <a:rPr dirty="0">
                <a:latin typeface="Tahoma"/>
                <a:cs typeface="Tahoma"/>
              </a:rPr>
              <a:t>te</a:t>
            </a:r>
            <a:r>
              <a:rPr spc="-13" dirty="0">
                <a:latin typeface="Tahoma"/>
                <a:cs typeface="Tahoma"/>
              </a:rPr>
              <a:t>n</a:t>
            </a:r>
            <a:r>
              <a:rPr dirty="0">
                <a:latin typeface="Tahoma"/>
                <a:cs typeface="Tahoma"/>
              </a:rPr>
              <a:t>s</a:t>
            </a:r>
            <a:r>
              <a:rPr spc="-4" dirty="0">
                <a:latin typeface="Tahoma"/>
                <a:cs typeface="Tahoma"/>
              </a:rPr>
              <a:t>i</a:t>
            </a:r>
            <a:r>
              <a:rPr dirty="0">
                <a:latin typeface="Tahoma"/>
                <a:cs typeface="Tahoma"/>
              </a:rPr>
              <a:t>ty</a:t>
            </a:r>
            <a:r>
              <a:rPr spc="-4" dirty="0">
                <a:latin typeface="Tahoma"/>
                <a:cs typeface="Tahoma"/>
              </a:rPr>
              <a:t> </a:t>
            </a:r>
            <a:r>
              <a:rPr spc="-9" dirty="0">
                <a:latin typeface="Tahoma"/>
                <a:cs typeface="Tahoma"/>
              </a:rPr>
              <a:t>di</a:t>
            </a:r>
            <a:r>
              <a:rPr dirty="0">
                <a:latin typeface="Tahoma"/>
                <a:cs typeface="Tahoma"/>
              </a:rPr>
              <a:t>str</a:t>
            </a:r>
            <a:r>
              <a:rPr spc="-9" dirty="0">
                <a:latin typeface="Tahoma"/>
                <a:cs typeface="Tahoma"/>
              </a:rPr>
              <a:t>ibu</a:t>
            </a:r>
            <a:r>
              <a:rPr dirty="0">
                <a:latin typeface="Tahoma"/>
                <a:cs typeface="Tahoma"/>
              </a:rPr>
              <a:t>t</a:t>
            </a:r>
            <a:r>
              <a:rPr spc="-9" dirty="0">
                <a:latin typeface="Tahoma"/>
                <a:cs typeface="Tahoma"/>
              </a:rPr>
              <a:t>ion</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a</a:t>
            </a:r>
            <a:r>
              <a:rPr spc="-4" dirty="0">
                <a:latin typeface="Tahoma"/>
                <a:cs typeface="Tahoma"/>
              </a:rPr>
              <a:t> </a:t>
            </a:r>
            <a:r>
              <a:rPr spc="-9" dirty="0">
                <a:latin typeface="Tahoma"/>
                <a:cs typeface="Tahoma"/>
              </a:rPr>
              <a:t>ul</a:t>
            </a:r>
            <a:r>
              <a:rPr dirty="0">
                <a:latin typeface="Tahoma"/>
                <a:cs typeface="Tahoma"/>
              </a:rPr>
              <a:t>tr</a:t>
            </a:r>
            <a:r>
              <a:rPr spc="-13" dirty="0">
                <a:latin typeface="Tahoma"/>
                <a:cs typeface="Tahoma"/>
              </a:rPr>
              <a:t>a</a:t>
            </a:r>
            <a:r>
              <a:rPr dirty="0">
                <a:latin typeface="Tahoma"/>
                <a:cs typeface="Tahoma"/>
              </a:rPr>
              <a:t>s</a:t>
            </a:r>
            <a:r>
              <a:rPr spc="-9" dirty="0">
                <a:latin typeface="Tahoma"/>
                <a:cs typeface="Tahoma"/>
              </a:rPr>
              <a:t>oni</a:t>
            </a:r>
            <a:r>
              <a:rPr dirty="0">
                <a:latin typeface="Tahoma"/>
                <a:cs typeface="Tahoma"/>
              </a:rPr>
              <a:t>c</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sor</a:t>
            </a:r>
            <a:endParaRPr>
              <a:latin typeface="Tahoma"/>
              <a:cs typeface="Tahoma"/>
            </a:endParaRPr>
          </a:p>
        </p:txBody>
      </p:sp>
      <p:sp>
        <p:nvSpPr>
          <p:cNvPr id="51" name="object 51"/>
          <p:cNvSpPr txBox="1"/>
          <p:nvPr/>
        </p:nvSpPr>
        <p:spPr>
          <a:xfrm>
            <a:off x="5627912" y="3437109"/>
            <a:ext cx="160482" cy="184666"/>
          </a:xfrm>
          <a:prstGeom prst="rect">
            <a:avLst/>
          </a:prstGeom>
        </p:spPr>
        <p:txBody>
          <a:bodyPr vert="horz" wrap="square" lIns="0" tIns="0" rIns="0" bIns="0" rtlCol="0">
            <a:spAutoFit/>
          </a:bodyPr>
          <a:lstStyle/>
          <a:p>
            <a:pPr marL="11397"/>
            <a:r>
              <a:rPr sz="1200" dirty="0">
                <a:latin typeface="Times New Roman"/>
                <a:cs typeface="Times New Roman"/>
              </a:rPr>
              <a:t>0°</a:t>
            </a:r>
            <a:endParaRPr sz="1200">
              <a:latin typeface="Times New Roman"/>
              <a:cs typeface="Times New Roman"/>
            </a:endParaRPr>
          </a:p>
        </p:txBody>
      </p:sp>
      <p:sp>
        <p:nvSpPr>
          <p:cNvPr id="52" name="object 52"/>
          <p:cNvSpPr/>
          <p:nvPr/>
        </p:nvSpPr>
        <p:spPr>
          <a:xfrm>
            <a:off x="5992193" y="3476074"/>
            <a:ext cx="321764" cy="57318"/>
          </a:xfrm>
          <a:prstGeom prst="rect">
            <a:avLst/>
          </a:prstGeom>
          <a:blipFill>
            <a:blip r:embed="rId46" cstate="print"/>
            <a:stretch>
              <a:fillRect/>
            </a:stretch>
          </a:blipFill>
        </p:spPr>
        <p:txBody>
          <a:bodyPr wrap="square" lIns="0" tIns="0" rIns="0" bIns="0" rtlCol="0"/>
          <a:lstStyle/>
          <a:p>
            <a:endParaRPr/>
          </a:p>
        </p:txBody>
      </p:sp>
      <p:sp>
        <p:nvSpPr>
          <p:cNvPr id="53" name="object 53"/>
          <p:cNvSpPr txBox="1"/>
          <p:nvPr/>
        </p:nvSpPr>
        <p:spPr>
          <a:xfrm>
            <a:off x="6356025" y="3323936"/>
            <a:ext cx="1484168" cy="546303"/>
          </a:xfrm>
          <a:prstGeom prst="rect">
            <a:avLst/>
          </a:prstGeom>
        </p:spPr>
        <p:txBody>
          <a:bodyPr vert="horz" wrap="square" lIns="0" tIns="0" rIns="0" bIns="0" rtlCol="0">
            <a:spAutoFit/>
          </a:bodyPr>
          <a:lstStyle/>
          <a:p>
            <a:pPr marL="11397"/>
            <a:r>
              <a:rPr sz="1600" spc="-58" dirty="0">
                <a:latin typeface="Times New Roman"/>
                <a:cs typeface="Times New Roman"/>
              </a:rPr>
              <a:t>measur</a:t>
            </a:r>
            <a:r>
              <a:rPr sz="1600" spc="22" dirty="0">
                <a:latin typeface="Times New Roman"/>
                <a:cs typeface="Times New Roman"/>
              </a:rPr>
              <a:t>e</a:t>
            </a:r>
            <a:r>
              <a:rPr sz="1600" spc="-58" dirty="0">
                <a:latin typeface="Times New Roman"/>
                <a:cs typeface="Times New Roman"/>
              </a:rPr>
              <a:t>ment</a:t>
            </a:r>
            <a:r>
              <a:rPr sz="1600" spc="9" dirty="0">
                <a:latin typeface="Times New Roman"/>
                <a:cs typeface="Times New Roman"/>
              </a:rPr>
              <a:t> </a:t>
            </a:r>
            <a:r>
              <a:rPr sz="1600" spc="-54" dirty="0">
                <a:latin typeface="Times New Roman"/>
                <a:cs typeface="Times New Roman"/>
              </a:rPr>
              <a:t>cone</a:t>
            </a:r>
            <a:endParaRPr sz="1600" dirty="0">
              <a:latin typeface="Times New Roman"/>
              <a:cs typeface="Times New Roman"/>
            </a:endParaRPr>
          </a:p>
          <a:p>
            <a:pPr marL="180642">
              <a:spcBef>
                <a:spcPts val="870"/>
              </a:spcBef>
            </a:pPr>
            <a:r>
              <a:rPr sz="1200" dirty="0">
                <a:latin typeface="Times New Roman"/>
                <a:cs typeface="Times New Roman"/>
              </a:rPr>
              <a:t>30°</a:t>
            </a:r>
          </a:p>
        </p:txBody>
      </p:sp>
      <p:sp>
        <p:nvSpPr>
          <p:cNvPr id="54" name="object 54"/>
          <p:cNvSpPr txBox="1"/>
          <p:nvPr/>
        </p:nvSpPr>
        <p:spPr>
          <a:xfrm>
            <a:off x="7319945" y="4457102"/>
            <a:ext cx="218786" cy="184666"/>
          </a:xfrm>
          <a:prstGeom prst="rect">
            <a:avLst/>
          </a:prstGeom>
        </p:spPr>
        <p:txBody>
          <a:bodyPr vert="horz" wrap="square" lIns="0" tIns="0" rIns="0" bIns="0" rtlCol="0">
            <a:spAutoFit/>
          </a:bodyPr>
          <a:lstStyle/>
          <a:p>
            <a:pPr marL="11397"/>
            <a:r>
              <a:rPr sz="1200" spc="-90" dirty="0">
                <a:latin typeface="Times New Roman"/>
                <a:cs typeface="Times New Roman"/>
              </a:rPr>
              <a:t>6</a:t>
            </a:r>
            <a:r>
              <a:rPr sz="1200" spc="-4" dirty="0">
                <a:latin typeface="Times New Roman"/>
                <a:cs typeface="Times New Roman"/>
              </a:rPr>
              <a:t>0</a:t>
            </a:r>
            <a:r>
              <a:rPr sz="1200" spc="-36" dirty="0">
                <a:latin typeface="Times New Roman"/>
                <a:cs typeface="Times New Roman"/>
              </a:rPr>
              <a:t>°</a:t>
            </a:r>
            <a:endParaRPr sz="1200">
              <a:latin typeface="Times New Roman"/>
              <a:cs typeface="Times New Roman"/>
            </a:endParaRPr>
          </a:p>
        </p:txBody>
      </p:sp>
    </p:spTree>
    <p:extLst>
      <p:ext uri="{BB962C8B-B14F-4D97-AF65-F5344CB8AC3E}">
        <p14:creationId xmlns:p14="http://schemas.microsoft.com/office/powerpoint/2010/main" val="677856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10777"/>
            <a:ext cx="8229600" cy="1143000"/>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smtClean="0"/>
              <a:t>(</a:t>
            </a:r>
            <a:r>
              <a:rPr lang="en-US" spc="-13" dirty="0" smtClean="0"/>
              <a:t>3</a:t>
            </a:r>
            <a:r>
              <a:rPr spc="-13" dirty="0" smtClean="0"/>
              <a:t>)</a:t>
            </a:r>
            <a:endParaRPr spc="-13" dirty="0"/>
          </a:p>
        </p:txBody>
      </p:sp>
      <p:sp>
        <p:nvSpPr>
          <p:cNvPr id="4" name="object 4"/>
          <p:cNvSpPr txBox="1"/>
          <p:nvPr/>
        </p:nvSpPr>
        <p:spPr>
          <a:xfrm>
            <a:off x="695036" y="1621568"/>
            <a:ext cx="3969905" cy="228100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8" dirty="0">
                <a:latin typeface="Tahoma"/>
                <a:cs typeface="Tahoma"/>
              </a:rPr>
              <a:t>Ot</a:t>
            </a:r>
            <a:r>
              <a:rPr sz="2200" spc="-13" dirty="0">
                <a:latin typeface="Tahoma"/>
                <a:cs typeface="Tahoma"/>
              </a:rPr>
              <a:t>her</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obl</a:t>
            </a:r>
            <a:r>
              <a:rPr sz="2200" dirty="0">
                <a:latin typeface="Tahoma"/>
                <a:cs typeface="Tahoma"/>
              </a:rPr>
              <a:t>e</a:t>
            </a:r>
            <a:r>
              <a:rPr sz="2200" spc="-27" dirty="0">
                <a:latin typeface="Tahoma"/>
                <a:cs typeface="Tahoma"/>
              </a:rPr>
              <a:t>m</a:t>
            </a:r>
            <a:r>
              <a:rPr sz="2200" dirty="0">
                <a:latin typeface="Tahoma"/>
                <a:cs typeface="Tahoma"/>
              </a:rPr>
              <a:t>s</a:t>
            </a:r>
            <a:r>
              <a:rPr sz="2200" spc="-4" dirty="0">
                <a:latin typeface="Tahoma"/>
                <a:cs typeface="Tahoma"/>
              </a:rPr>
              <a:t> </a:t>
            </a:r>
            <a:r>
              <a:rPr sz="2200" dirty="0">
                <a:latin typeface="Tahoma"/>
                <a:cs typeface="Tahoma"/>
              </a:rPr>
              <a:t>for</a:t>
            </a:r>
            <a:r>
              <a:rPr sz="2200" spc="-4" dirty="0">
                <a:latin typeface="Tahoma"/>
                <a:cs typeface="Tahoma"/>
              </a:rPr>
              <a:t> </a:t>
            </a:r>
            <a:r>
              <a:rPr sz="2200" spc="-9" dirty="0">
                <a:latin typeface="Tahoma"/>
                <a:cs typeface="Tahoma"/>
              </a:rPr>
              <a:t>ul</a:t>
            </a:r>
            <a:r>
              <a:rPr sz="2200" dirty="0">
                <a:latin typeface="Tahoma"/>
                <a:cs typeface="Tahoma"/>
              </a:rPr>
              <a:t>tr</a:t>
            </a:r>
            <a:r>
              <a:rPr sz="2200" spc="-13" dirty="0">
                <a:latin typeface="Tahoma"/>
                <a:cs typeface="Tahoma"/>
              </a:rPr>
              <a:t>a</a:t>
            </a:r>
            <a:r>
              <a:rPr sz="2200" dirty="0">
                <a:latin typeface="Tahoma"/>
                <a:cs typeface="Tahoma"/>
              </a:rPr>
              <a:t>s</a:t>
            </a:r>
            <a:r>
              <a:rPr sz="2200" spc="-13" dirty="0">
                <a:latin typeface="Tahoma"/>
                <a:cs typeface="Tahoma"/>
              </a:rPr>
              <a:t>oni</a:t>
            </a:r>
            <a:r>
              <a:rPr sz="2200" dirty="0">
                <a:latin typeface="Tahoma"/>
                <a:cs typeface="Tahoma"/>
              </a:rPr>
              <a:t>c</a:t>
            </a:r>
          </a:p>
          <a:p>
            <a:pPr marL="319115" indent="-307718">
              <a:spcBef>
                <a:spcPts val="444"/>
              </a:spcBef>
              <a:buClr>
                <a:srgbClr val="3333CC"/>
              </a:buClr>
              <a:buSzPct val="58333"/>
              <a:buFont typeface="Wingdings"/>
              <a:buChar char=""/>
              <a:tabLst>
                <a:tab pos="319115" algn="l"/>
              </a:tabLst>
            </a:pPr>
            <a:r>
              <a:rPr sz="2200" dirty="0">
                <a:latin typeface="Tahoma"/>
                <a:cs typeface="Tahoma"/>
              </a:rPr>
              <a:t>se</a:t>
            </a:r>
            <a:r>
              <a:rPr sz="2200" spc="-13" dirty="0">
                <a:latin typeface="Tahoma"/>
                <a:cs typeface="Tahoma"/>
              </a:rPr>
              <a:t>nsors</a:t>
            </a:r>
            <a:endParaRPr sz="2200" dirty="0">
              <a:latin typeface="Tahoma"/>
              <a:cs typeface="Tahoma"/>
            </a:endParaRPr>
          </a:p>
          <a:p>
            <a:pPr marL="706613" marR="172094" lvl="1" indent="-284925">
              <a:lnSpc>
                <a:spcPct val="120800"/>
              </a:lnSpc>
              <a:spcBef>
                <a:spcPts val="22"/>
              </a:spcBef>
              <a:buClr>
                <a:srgbClr val="FF0000"/>
              </a:buClr>
              <a:buSzPct val="55000"/>
              <a:buFont typeface="Wingdings"/>
              <a:buChar char=""/>
              <a:tabLst>
                <a:tab pos="678120" algn="l"/>
              </a:tabLst>
            </a:pPr>
            <a:r>
              <a:rPr dirty="0">
                <a:latin typeface="Tahoma"/>
                <a:cs typeface="Tahoma"/>
              </a:rPr>
              <a:t>soft</a:t>
            </a:r>
            <a:r>
              <a:rPr spc="-4" dirty="0">
                <a:latin typeface="Tahoma"/>
                <a:cs typeface="Tahoma"/>
              </a:rPr>
              <a:t> </a:t>
            </a:r>
            <a:r>
              <a:rPr dirty="0">
                <a:latin typeface="Tahoma"/>
                <a:cs typeface="Tahoma"/>
              </a:rPr>
              <a:t>s</a:t>
            </a:r>
            <a:r>
              <a:rPr spc="-13" dirty="0">
                <a:latin typeface="Tahoma"/>
                <a:cs typeface="Tahoma"/>
              </a:rPr>
              <a:t>u</a:t>
            </a:r>
            <a:r>
              <a:rPr dirty="0">
                <a:latin typeface="Tahoma"/>
                <a:cs typeface="Tahoma"/>
              </a:rPr>
              <a:t>rf</a:t>
            </a:r>
            <a:r>
              <a:rPr spc="-13" dirty="0">
                <a:latin typeface="Tahoma"/>
                <a:cs typeface="Tahoma"/>
              </a:rPr>
              <a:t>a</a:t>
            </a:r>
            <a:r>
              <a:rPr dirty="0">
                <a:latin typeface="Tahoma"/>
                <a:cs typeface="Tahoma"/>
              </a:rPr>
              <a:t>ces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solidFill>
                  <a:schemeClr val="accent2"/>
                </a:solidFill>
                <a:latin typeface="Tahoma"/>
                <a:cs typeface="Tahoma"/>
              </a:rPr>
              <a:t>ab</a:t>
            </a:r>
            <a:r>
              <a:rPr dirty="0">
                <a:solidFill>
                  <a:schemeClr val="accent2"/>
                </a:solidFill>
                <a:latin typeface="Tahoma"/>
                <a:cs typeface="Tahoma"/>
              </a:rPr>
              <a:t>sor</a:t>
            </a:r>
            <a:r>
              <a:rPr spc="-13" dirty="0">
                <a:solidFill>
                  <a:schemeClr val="accent2"/>
                </a:solidFill>
                <a:latin typeface="Tahoma"/>
                <a:cs typeface="Tahoma"/>
              </a:rPr>
              <a:t>b</a:t>
            </a:r>
            <a:r>
              <a:rPr spc="-4" dirty="0">
                <a:latin typeface="Tahoma"/>
                <a:cs typeface="Tahoma"/>
              </a:rPr>
              <a:t> </a:t>
            </a:r>
            <a:r>
              <a:rPr spc="-18" dirty="0">
                <a:latin typeface="Tahoma"/>
                <a:cs typeface="Tahoma"/>
              </a:rPr>
              <a:t>m</a:t>
            </a:r>
            <a:r>
              <a:rPr dirty="0">
                <a:latin typeface="Tahoma"/>
                <a:cs typeface="Tahoma"/>
              </a:rPr>
              <a:t>ost of</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e</a:t>
            </a:r>
            <a:r>
              <a:rPr spc="-13" dirty="0">
                <a:latin typeface="Tahoma"/>
                <a:cs typeface="Tahoma"/>
              </a:rPr>
              <a:t>n</a:t>
            </a:r>
            <a:r>
              <a:rPr dirty="0">
                <a:latin typeface="Tahoma"/>
                <a:cs typeface="Tahoma"/>
              </a:rPr>
              <a:t>er</a:t>
            </a:r>
            <a:r>
              <a:rPr spc="-13" dirty="0">
                <a:latin typeface="Tahoma"/>
                <a:cs typeface="Tahoma"/>
              </a:rPr>
              <a:t>g</a:t>
            </a:r>
            <a:r>
              <a:rPr dirty="0">
                <a:latin typeface="Tahoma"/>
                <a:cs typeface="Tahoma"/>
              </a:rPr>
              <a:t>y</a:t>
            </a:r>
          </a:p>
          <a:p>
            <a:pPr marL="672422" marR="4559" lvl="1" indent="-250734" algn="just">
              <a:lnSpc>
                <a:spcPct val="100400"/>
              </a:lnSpc>
              <a:spcBef>
                <a:spcPts val="350"/>
              </a:spcBef>
              <a:buClr>
                <a:srgbClr val="FF0000"/>
              </a:buClr>
              <a:buSzPct val="55000"/>
              <a:buFont typeface="Wingdings"/>
              <a:buChar char=""/>
              <a:tabLst>
                <a:tab pos="678120" algn="l"/>
              </a:tabLst>
            </a:pPr>
            <a:r>
              <a:rPr dirty="0">
                <a:latin typeface="Tahoma"/>
                <a:cs typeface="Tahoma"/>
              </a:rPr>
              <a:t>s</a:t>
            </a:r>
            <a:r>
              <a:rPr spc="-13" dirty="0">
                <a:latin typeface="Tahoma"/>
                <a:cs typeface="Tahoma"/>
              </a:rPr>
              <a:t>u</a:t>
            </a:r>
            <a:r>
              <a:rPr dirty="0">
                <a:latin typeface="Tahoma"/>
                <a:cs typeface="Tahoma"/>
              </a:rPr>
              <a:t>rf</a:t>
            </a:r>
            <a:r>
              <a:rPr spc="-13" dirty="0">
                <a:latin typeface="Tahoma"/>
                <a:cs typeface="Tahoma"/>
              </a:rPr>
              <a:t>a</a:t>
            </a:r>
            <a:r>
              <a:rPr dirty="0">
                <a:latin typeface="Tahoma"/>
                <a:cs typeface="Tahoma"/>
              </a:rPr>
              <a:t>ces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latin typeface="Tahoma"/>
                <a:cs typeface="Tahoma"/>
              </a:rPr>
              <a:t>a</a:t>
            </a:r>
            <a:r>
              <a:rPr dirty="0">
                <a:latin typeface="Tahoma"/>
                <a:cs typeface="Tahoma"/>
              </a:rPr>
              <a:t>re</a:t>
            </a:r>
            <a:r>
              <a:rPr spc="-4" dirty="0">
                <a:latin typeface="Tahoma"/>
                <a:cs typeface="Tahoma"/>
              </a:rPr>
              <a:t> </a:t>
            </a:r>
            <a:r>
              <a:rPr dirty="0">
                <a:latin typeface="Tahoma"/>
                <a:cs typeface="Tahoma"/>
              </a:rPr>
              <a:t>f</a:t>
            </a:r>
            <a:r>
              <a:rPr spc="-13" dirty="0">
                <a:latin typeface="Tahoma"/>
                <a:cs typeface="Tahoma"/>
              </a:rPr>
              <a:t>a</a:t>
            </a:r>
            <a:r>
              <a:rPr dirty="0">
                <a:latin typeface="Tahoma"/>
                <a:cs typeface="Tahoma"/>
              </a:rPr>
              <a:t>r</a:t>
            </a:r>
            <a:r>
              <a:rPr spc="-4" dirty="0">
                <a:latin typeface="Tahoma"/>
                <a:cs typeface="Tahoma"/>
              </a:rPr>
              <a:t> </a:t>
            </a:r>
            <a:r>
              <a:rPr dirty="0">
                <a:latin typeface="Tahoma"/>
                <a:cs typeface="Tahoma"/>
              </a:rPr>
              <a:t>fr</a:t>
            </a:r>
            <a:r>
              <a:rPr spc="-13" dirty="0">
                <a:latin typeface="Tahoma"/>
                <a:cs typeface="Tahoma"/>
              </a:rPr>
              <a:t>om</a:t>
            </a:r>
            <a:r>
              <a:rPr spc="-4" dirty="0">
                <a:latin typeface="Tahoma"/>
                <a:cs typeface="Tahoma"/>
              </a:rPr>
              <a:t> </a:t>
            </a:r>
            <a:r>
              <a:rPr spc="-13" dirty="0">
                <a:latin typeface="Tahoma"/>
                <a:cs typeface="Tahoma"/>
              </a:rPr>
              <a:t>b</a:t>
            </a:r>
            <a:r>
              <a:rPr dirty="0">
                <a:latin typeface="Tahoma"/>
                <a:cs typeface="Tahoma"/>
              </a:rPr>
              <a:t>e</a:t>
            </a:r>
            <a:r>
              <a:rPr spc="-9" dirty="0">
                <a:latin typeface="Tahoma"/>
                <a:cs typeface="Tahoma"/>
              </a:rPr>
              <a:t>ing p</a:t>
            </a:r>
            <a:r>
              <a:rPr dirty="0">
                <a:latin typeface="Tahoma"/>
                <a:cs typeface="Tahoma"/>
              </a:rPr>
              <a:t>er</a:t>
            </a:r>
            <a:r>
              <a:rPr spc="-13" dirty="0">
                <a:latin typeface="Tahoma"/>
                <a:cs typeface="Tahoma"/>
              </a:rPr>
              <a:t>p</a:t>
            </a:r>
            <a:r>
              <a:rPr dirty="0">
                <a:latin typeface="Tahoma"/>
                <a:cs typeface="Tahoma"/>
              </a:rPr>
              <a:t>e</a:t>
            </a:r>
            <a:r>
              <a:rPr spc="-9" dirty="0">
                <a:latin typeface="Tahoma"/>
                <a:cs typeface="Tahoma"/>
              </a:rPr>
              <a:t>ndi</a:t>
            </a:r>
            <a:r>
              <a:rPr dirty="0">
                <a:latin typeface="Tahoma"/>
                <a:cs typeface="Tahoma"/>
              </a:rPr>
              <a:t>c</a:t>
            </a:r>
            <a:r>
              <a:rPr spc="-9" dirty="0">
                <a:latin typeface="Tahoma"/>
                <a:cs typeface="Tahoma"/>
              </a:rPr>
              <a:t>ula</a:t>
            </a:r>
            <a:r>
              <a:rPr dirty="0">
                <a:latin typeface="Tahoma"/>
                <a:cs typeface="Tahoma"/>
              </a:rPr>
              <a:t>r</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spc="-9" dirty="0">
                <a:latin typeface="Tahoma"/>
                <a:cs typeface="Tahoma"/>
              </a:rPr>
              <a:t>di</a:t>
            </a:r>
            <a:r>
              <a:rPr dirty="0">
                <a:latin typeface="Tahoma"/>
                <a:cs typeface="Tahoma"/>
              </a:rPr>
              <a:t>rect</a:t>
            </a:r>
            <a:r>
              <a:rPr spc="-9" dirty="0">
                <a:latin typeface="Tahoma"/>
                <a:cs typeface="Tahoma"/>
              </a:rPr>
              <a:t>ion</a:t>
            </a:r>
            <a:r>
              <a:rPr spc="-4" dirty="0">
                <a:latin typeface="Tahoma"/>
                <a:cs typeface="Tahoma"/>
              </a:rPr>
              <a:t> </a:t>
            </a:r>
            <a:r>
              <a:rPr dirty="0">
                <a:latin typeface="Tahoma"/>
                <a:cs typeface="Tahoma"/>
              </a:rPr>
              <a:t>of 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a:t>
            </a:r>
            <a:r>
              <a:rPr spc="-13" dirty="0">
                <a:latin typeface="Tahoma"/>
                <a:cs typeface="Tahoma"/>
              </a:rPr>
              <a:t>&gt;</a:t>
            </a:r>
            <a:r>
              <a:rPr spc="-4" dirty="0">
                <a:latin typeface="Tahoma"/>
                <a:cs typeface="Tahoma"/>
              </a:rPr>
              <a:t> </a:t>
            </a:r>
            <a:r>
              <a:rPr dirty="0">
                <a:solidFill>
                  <a:schemeClr val="accent2"/>
                </a:solidFill>
                <a:latin typeface="Tahoma"/>
                <a:cs typeface="Tahoma"/>
              </a:rPr>
              <a:t>s</a:t>
            </a:r>
            <a:r>
              <a:rPr spc="-13" dirty="0">
                <a:solidFill>
                  <a:schemeClr val="accent2"/>
                </a:solidFill>
                <a:latin typeface="Tahoma"/>
                <a:cs typeface="Tahoma"/>
              </a:rPr>
              <a:t>p</a:t>
            </a:r>
            <a:r>
              <a:rPr dirty="0">
                <a:solidFill>
                  <a:schemeClr val="accent2"/>
                </a:solidFill>
                <a:latin typeface="Tahoma"/>
                <a:cs typeface="Tahoma"/>
              </a:rPr>
              <a:t>ec</a:t>
            </a:r>
            <a:r>
              <a:rPr spc="-9" dirty="0">
                <a:solidFill>
                  <a:schemeClr val="accent2"/>
                </a:solidFill>
                <a:latin typeface="Tahoma"/>
                <a:cs typeface="Tahoma"/>
              </a:rPr>
              <a:t>ula</a:t>
            </a:r>
            <a:r>
              <a:rPr dirty="0">
                <a:solidFill>
                  <a:schemeClr val="accent2"/>
                </a:solidFill>
                <a:latin typeface="Tahoma"/>
                <a:cs typeface="Tahoma"/>
              </a:rPr>
              <a:t>r</a:t>
            </a:r>
            <a:r>
              <a:rPr spc="-4" dirty="0">
                <a:solidFill>
                  <a:schemeClr val="accent2"/>
                </a:solidFill>
                <a:latin typeface="Tahoma"/>
                <a:cs typeface="Tahoma"/>
              </a:rPr>
              <a:t> </a:t>
            </a:r>
            <a:r>
              <a:rPr dirty="0">
                <a:solidFill>
                  <a:schemeClr val="accent2"/>
                </a:solidFill>
                <a:latin typeface="Tahoma"/>
                <a:cs typeface="Tahoma"/>
              </a:rPr>
              <a:t>ref</a:t>
            </a:r>
            <a:r>
              <a:rPr spc="-4" dirty="0">
                <a:solidFill>
                  <a:schemeClr val="accent2"/>
                </a:solidFill>
                <a:latin typeface="Tahoma"/>
                <a:cs typeface="Tahoma"/>
              </a:rPr>
              <a:t>l</a:t>
            </a:r>
            <a:r>
              <a:rPr dirty="0">
                <a:solidFill>
                  <a:schemeClr val="accent2"/>
                </a:solidFill>
                <a:latin typeface="Tahoma"/>
                <a:cs typeface="Tahoma"/>
              </a:rPr>
              <a:t>ect</a:t>
            </a:r>
            <a:r>
              <a:rPr spc="-9" dirty="0">
                <a:solidFill>
                  <a:schemeClr val="accent2"/>
                </a:solidFill>
                <a:latin typeface="Tahoma"/>
                <a:cs typeface="Tahoma"/>
              </a:rPr>
              <a:t>ion</a:t>
            </a:r>
            <a:endParaRPr dirty="0">
              <a:solidFill>
                <a:schemeClr val="accent2"/>
              </a:solidFill>
              <a:latin typeface="Tahoma"/>
              <a:cs typeface="Tahoma"/>
            </a:endParaRPr>
          </a:p>
        </p:txBody>
      </p:sp>
      <p:sp>
        <p:nvSpPr>
          <p:cNvPr id="5" name="object 5"/>
          <p:cNvSpPr/>
          <p:nvPr/>
        </p:nvSpPr>
        <p:spPr>
          <a:xfrm>
            <a:off x="4987637" y="1479177"/>
            <a:ext cx="3740725" cy="441651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79161" y="6015742"/>
            <a:ext cx="1063914" cy="215444"/>
          </a:xfrm>
          <a:prstGeom prst="rect">
            <a:avLst/>
          </a:prstGeom>
        </p:spPr>
        <p:txBody>
          <a:bodyPr vert="horz" wrap="square" lIns="0" tIns="0" rIns="0" bIns="0" rtlCol="0">
            <a:spAutoFit/>
          </a:bodyPr>
          <a:lstStyle/>
          <a:p>
            <a:pPr marL="11397"/>
            <a:r>
              <a:rPr sz="1400" spc="-9" dirty="0">
                <a:latin typeface="Tahoma"/>
                <a:cs typeface="Tahoma"/>
              </a:rPr>
              <a:t>a)</a:t>
            </a:r>
            <a:r>
              <a:rPr sz="1400" spc="-4" dirty="0">
                <a:latin typeface="Tahoma"/>
                <a:cs typeface="Tahoma"/>
              </a:rPr>
              <a:t> </a:t>
            </a:r>
            <a:r>
              <a:rPr sz="1400" spc="-9" dirty="0">
                <a:latin typeface="Tahoma"/>
                <a:cs typeface="Tahoma"/>
              </a:rPr>
              <a:t>360°</a:t>
            </a:r>
            <a:r>
              <a:rPr sz="1400" spc="-4" dirty="0">
                <a:latin typeface="Tahoma"/>
                <a:cs typeface="Tahoma"/>
              </a:rPr>
              <a:t> s</a:t>
            </a:r>
            <a:r>
              <a:rPr sz="1400" dirty="0">
                <a:latin typeface="Tahoma"/>
                <a:cs typeface="Tahoma"/>
              </a:rPr>
              <a:t>c</a:t>
            </a:r>
            <a:r>
              <a:rPr sz="1400" spc="-9" dirty="0">
                <a:latin typeface="Tahoma"/>
                <a:cs typeface="Tahoma"/>
              </a:rPr>
              <a:t>an</a:t>
            </a:r>
            <a:endParaRPr sz="1400">
              <a:latin typeface="Tahoma"/>
              <a:cs typeface="Tahoma"/>
            </a:endParaRPr>
          </a:p>
        </p:txBody>
      </p:sp>
      <p:sp>
        <p:nvSpPr>
          <p:cNvPr id="7" name="object 7"/>
          <p:cNvSpPr txBox="1"/>
          <p:nvPr/>
        </p:nvSpPr>
        <p:spPr>
          <a:xfrm>
            <a:off x="5090968" y="6015742"/>
            <a:ext cx="3673764" cy="215444"/>
          </a:xfrm>
          <a:prstGeom prst="rect">
            <a:avLst/>
          </a:prstGeom>
        </p:spPr>
        <p:txBody>
          <a:bodyPr vert="horz" wrap="square" lIns="0" tIns="0" rIns="0" bIns="0" rtlCol="0">
            <a:spAutoFit/>
          </a:bodyPr>
          <a:lstStyle/>
          <a:p>
            <a:pPr marL="11397"/>
            <a:r>
              <a:rPr sz="1400" spc="-9" dirty="0">
                <a:latin typeface="Tahoma"/>
                <a:cs typeface="Tahoma"/>
              </a:rPr>
              <a:t>b)</a:t>
            </a:r>
            <a:r>
              <a:rPr sz="1400" spc="-4" dirty="0">
                <a:latin typeface="Tahoma"/>
                <a:cs typeface="Tahoma"/>
              </a:rPr>
              <a:t> </a:t>
            </a:r>
            <a:r>
              <a:rPr sz="1400" spc="-9" dirty="0">
                <a:latin typeface="Tahoma"/>
                <a:cs typeface="Tahoma"/>
              </a:rPr>
              <a:t>r</a:t>
            </a:r>
            <a:r>
              <a:rPr sz="1400" dirty="0">
                <a:latin typeface="Tahoma"/>
                <a:cs typeface="Tahoma"/>
              </a:rPr>
              <a:t>es</a:t>
            </a:r>
            <a:r>
              <a:rPr sz="1400" spc="-9" dirty="0">
                <a:latin typeface="Tahoma"/>
                <a:cs typeface="Tahoma"/>
              </a:rPr>
              <a:t>ul</a:t>
            </a:r>
            <a:r>
              <a:rPr sz="1400" dirty="0">
                <a:latin typeface="Tahoma"/>
                <a:cs typeface="Tahoma"/>
              </a:rPr>
              <a:t>ts</a:t>
            </a:r>
            <a:r>
              <a:rPr sz="1400" spc="-4" dirty="0">
                <a:latin typeface="Tahoma"/>
                <a:cs typeface="Tahoma"/>
              </a:rPr>
              <a:t> </a:t>
            </a:r>
            <a:r>
              <a:rPr sz="1400" spc="-9" dirty="0">
                <a:latin typeface="Tahoma"/>
                <a:cs typeface="Tahoma"/>
              </a:rPr>
              <a:t>fr</a:t>
            </a:r>
            <a:r>
              <a:rPr sz="1400" spc="-13" dirty="0">
                <a:latin typeface="Tahoma"/>
                <a:cs typeface="Tahoma"/>
              </a:rPr>
              <a:t>om</a:t>
            </a:r>
            <a:r>
              <a:rPr sz="1400" spc="-4" dirty="0">
                <a:latin typeface="Tahoma"/>
                <a:cs typeface="Tahoma"/>
              </a:rPr>
              <a:t> </a:t>
            </a:r>
            <a:r>
              <a:rPr sz="1400" spc="-9" dirty="0">
                <a:latin typeface="Tahoma"/>
                <a:cs typeface="Tahoma"/>
              </a:rPr>
              <a:t>di</a:t>
            </a:r>
            <a:r>
              <a:rPr sz="1400" spc="-13" dirty="0">
                <a:latin typeface="Tahoma"/>
                <a:cs typeface="Tahoma"/>
              </a:rPr>
              <a:t>f</a:t>
            </a:r>
            <a:r>
              <a:rPr sz="1400" spc="-18" dirty="0">
                <a:latin typeface="Tahoma"/>
                <a:cs typeface="Tahoma"/>
              </a:rPr>
              <a:t>f</a:t>
            </a:r>
            <a:r>
              <a:rPr sz="1400" dirty="0">
                <a:latin typeface="Tahoma"/>
                <a:cs typeface="Tahoma"/>
              </a:rPr>
              <a:t>e</a:t>
            </a:r>
            <a:r>
              <a:rPr sz="1400" spc="-9" dirty="0">
                <a:latin typeface="Tahoma"/>
                <a:cs typeface="Tahoma"/>
              </a:rPr>
              <a:t>r</a:t>
            </a:r>
            <a:r>
              <a:rPr sz="1400" dirty="0">
                <a:latin typeface="Tahoma"/>
                <a:cs typeface="Tahoma"/>
              </a:rPr>
              <a:t>e</a:t>
            </a:r>
            <a:r>
              <a:rPr sz="1400" spc="-9" dirty="0">
                <a:latin typeface="Tahoma"/>
                <a:cs typeface="Tahoma"/>
              </a:rPr>
              <a:t>n</a:t>
            </a:r>
            <a:r>
              <a:rPr sz="1400" dirty="0">
                <a:latin typeface="Tahoma"/>
                <a:cs typeface="Tahoma"/>
              </a:rPr>
              <a:t>t</a:t>
            </a:r>
            <a:r>
              <a:rPr sz="1400" spc="-4" dirty="0">
                <a:latin typeface="Tahoma"/>
                <a:cs typeface="Tahoma"/>
              </a:rPr>
              <a:t> </a:t>
            </a:r>
            <a:r>
              <a:rPr sz="1400" spc="-9" dirty="0">
                <a:latin typeface="Tahoma"/>
                <a:cs typeface="Tahoma"/>
              </a:rPr>
              <a:t>g</a:t>
            </a:r>
            <a:r>
              <a:rPr sz="1400" dirty="0">
                <a:latin typeface="Tahoma"/>
                <a:cs typeface="Tahoma"/>
              </a:rPr>
              <a:t>e</a:t>
            </a:r>
            <a:r>
              <a:rPr sz="1400" spc="-13" dirty="0">
                <a:latin typeface="Tahoma"/>
                <a:cs typeface="Tahoma"/>
              </a:rPr>
              <a:t>om</a:t>
            </a:r>
            <a:r>
              <a:rPr sz="1400" dirty="0">
                <a:latin typeface="Tahoma"/>
                <a:cs typeface="Tahoma"/>
              </a:rPr>
              <a:t>etr</a:t>
            </a:r>
            <a:r>
              <a:rPr sz="1400" spc="-4" dirty="0">
                <a:latin typeface="Tahoma"/>
                <a:cs typeface="Tahoma"/>
              </a:rPr>
              <a:t>i</a:t>
            </a:r>
            <a:r>
              <a:rPr sz="1400" dirty="0">
                <a:latin typeface="Tahoma"/>
                <a:cs typeface="Tahoma"/>
              </a:rPr>
              <a:t>c</a:t>
            </a:r>
            <a:r>
              <a:rPr sz="1400" spc="-4" dirty="0">
                <a:latin typeface="Tahoma"/>
                <a:cs typeface="Tahoma"/>
              </a:rPr>
              <a:t> </a:t>
            </a:r>
            <a:r>
              <a:rPr sz="1400" spc="-9" dirty="0">
                <a:latin typeface="Tahoma"/>
                <a:cs typeface="Tahoma"/>
              </a:rPr>
              <a:t>p</a:t>
            </a:r>
            <a:r>
              <a:rPr sz="1400" dirty="0">
                <a:latin typeface="Tahoma"/>
                <a:cs typeface="Tahoma"/>
              </a:rPr>
              <a:t>r</a:t>
            </a:r>
            <a:r>
              <a:rPr sz="1400" spc="-9" dirty="0">
                <a:latin typeface="Tahoma"/>
                <a:cs typeface="Tahoma"/>
              </a:rPr>
              <a:t>imi</a:t>
            </a:r>
            <a:r>
              <a:rPr sz="1400" dirty="0">
                <a:latin typeface="Tahoma"/>
                <a:cs typeface="Tahoma"/>
              </a:rPr>
              <a:t>t</a:t>
            </a:r>
            <a:r>
              <a:rPr sz="1400" spc="-4" dirty="0">
                <a:latin typeface="Tahoma"/>
                <a:cs typeface="Tahoma"/>
              </a:rPr>
              <a:t>i</a:t>
            </a:r>
            <a:r>
              <a:rPr sz="1400" spc="-13" dirty="0">
                <a:latin typeface="Tahoma"/>
                <a:cs typeface="Tahoma"/>
              </a:rPr>
              <a:t>v</a:t>
            </a:r>
            <a:r>
              <a:rPr sz="1400" dirty="0">
                <a:latin typeface="Tahoma"/>
                <a:cs typeface="Tahoma"/>
              </a:rPr>
              <a:t>es</a:t>
            </a:r>
            <a:endParaRPr sz="1400">
              <a:latin typeface="Tahoma"/>
              <a:cs typeface="Tahoma"/>
            </a:endParaRPr>
          </a:p>
        </p:txBody>
      </p:sp>
      <p:sp>
        <p:nvSpPr>
          <p:cNvPr id="8" name="object 8"/>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endParaRPr sz="2200" dirty="0">
              <a:latin typeface="Arial"/>
              <a:cs typeface="Arial"/>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114800"/>
            <a:ext cx="2134856" cy="190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606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3850" y="381000"/>
            <a:ext cx="8229600" cy="1143000"/>
          </a:xfrm>
          <a:prstGeom prst="rect">
            <a:avLst/>
          </a:prstGeom>
        </p:spPr>
        <p:txBody>
          <a:bodyPr vert="horz" wrap="square" lIns="0" tIns="437644" rIns="0" bIns="0" rtlCol="0">
            <a:spAutoFit/>
          </a:bodyPr>
          <a:lstStyle/>
          <a:p>
            <a:pPr marL="687808"/>
            <a:r>
              <a:rPr dirty="0"/>
              <a:t>S</a:t>
            </a:r>
            <a:r>
              <a:rPr spc="-18" dirty="0"/>
              <a:t>ources</a:t>
            </a:r>
            <a:r>
              <a:rPr spc="-4" dirty="0"/>
              <a:t> </a:t>
            </a:r>
            <a:r>
              <a:rPr dirty="0"/>
              <a:t>of</a:t>
            </a:r>
            <a:r>
              <a:rPr spc="-4" dirty="0"/>
              <a:t> E</a:t>
            </a:r>
            <a:r>
              <a:rPr dirty="0"/>
              <a:t>rror</a:t>
            </a:r>
          </a:p>
        </p:txBody>
      </p:sp>
      <p:sp>
        <p:nvSpPr>
          <p:cNvPr id="4" name="object 4"/>
          <p:cNvSpPr txBox="1"/>
          <p:nvPr/>
        </p:nvSpPr>
        <p:spPr>
          <a:xfrm>
            <a:off x="1318490" y="1756037"/>
            <a:ext cx="2597727" cy="1143903"/>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8" dirty="0">
                <a:latin typeface="Tahoma"/>
                <a:cs typeface="Tahoma"/>
              </a:rPr>
              <a:t>Ope</a:t>
            </a:r>
            <a:r>
              <a:rPr sz="2200" spc="-13" dirty="0">
                <a:latin typeface="Tahoma"/>
                <a:cs typeface="Tahoma"/>
              </a:rPr>
              <a:t>ning</a:t>
            </a:r>
            <a:r>
              <a:rPr sz="2200" spc="-4" dirty="0">
                <a:latin typeface="Tahoma"/>
                <a:cs typeface="Tahoma"/>
              </a:rPr>
              <a:t> </a:t>
            </a:r>
            <a:r>
              <a:rPr sz="2200" spc="-18" dirty="0">
                <a:latin typeface="Tahoma"/>
                <a:cs typeface="Tahoma"/>
              </a:rPr>
              <a:t>angle</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spc="-13" dirty="0">
                <a:latin typeface="Tahoma"/>
                <a:cs typeface="Tahoma"/>
              </a:rPr>
              <a:t>Crosst</a:t>
            </a:r>
            <a:r>
              <a:rPr sz="2200" spc="-9" dirty="0">
                <a:latin typeface="Tahoma"/>
                <a:cs typeface="Tahoma"/>
              </a:rPr>
              <a:t>alk</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dirty="0">
                <a:latin typeface="Tahoma"/>
                <a:cs typeface="Tahoma"/>
              </a:rPr>
              <a:t>S</a:t>
            </a:r>
            <a:r>
              <a:rPr sz="2200" spc="-13" dirty="0">
                <a:latin typeface="Tahoma"/>
                <a:cs typeface="Tahoma"/>
              </a:rPr>
              <a:t>pecular</a:t>
            </a:r>
            <a:r>
              <a:rPr sz="2200" spc="-4" dirty="0">
                <a:latin typeface="Tahoma"/>
                <a:cs typeface="Tahoma"/>
              </a:rPr>
              <a:t> </a:t>
            </a:r>
            <a:r>
              <a:rPr sz="2200" dirty="0">
                <a:latin typeface="Tahoma"/>
                <a:cs typeface="Tahoma"/>
              </a:rPr>
              <a:t>ref</a:t>
            </a:r>
            <a:r>
              <a:rPr sz="2200" spc="-9" dirty="0">
                <a:latin typeface="Tahoma"/>
                <a:cs typeface="Tahoma"/>
              </a:rPr>
              <a:t>l</a:t>
            </a:r>
            <a:r>
              <a:rPr sz="2200" dirty="0">
                <a:latin typeface="Tahoma"/>
                <a:cs typeface="Tahoma"/>
              </a:rPr>
              <a:t>ect</a:t>
            </a:r>
            <a:r>
              <a:rPr sz="2200" spc="-13" dirty="0">
                <a:latin typeface="Tahoma"/>
                <a:cs typeface="Tahoma"/>
              </a:rPr>
              <a:t>ion</a:t>
            </a:r>
            <a:endParaRPr sz="2200">
              <a:latin typeface="Tahoma"/>
              <a:cs typeface="Tahoma"/>
            </a:endParaRPr>
          </a:p>
        </p:txBody>
      </p:sp>
      <p:sp>
        <p:nvSpPr>
          <p:cNvPr id="5" name="object 5"/>
          <p:cNvSpPr/>
          <p:nvPr/>
        </p:nvSpPr>
        <p:spPr>
          <a:xfrm>
            <a:off x="952500" y="4213300"/>
            <a:ext cx="181841" cy="188259"/>
          </a:xfrm>
          <a:custGeom>
            <a:avLst/>
            <a:gdLst/>
            <a:ahLst/>
            <a:cxnLst/>
            <a:rect l="l" t="t" r="r" b="b"/>
            <a:pathLst>
              <a:path w="200025" h="213360">
                <a:moveTo>
                  <a:pt x="0" y="0"/>
                </a:moveTo>
                <a:lnTo>
                  <a:pt x="200024" y="0"/>
                </a:lnTo>
                <a:lnTo>
                  <a:pt x="200024" y="212978"/>
                </a:lnTo>
                <a:lnTo>
                  <a:pt x="0" y="212978"/>
                </a:lnTo>
                <a:lnTo>
                  <a:pt x="0" y="0"/>
                </a:lnTo>
                <a:close/>
              </a:path>
            </a:pathLst>
          </a:custGeom>
          <a:ln w="9524">
            <a:solidFill>
              <a:srgbClr val="000000"/>
            </a:solidFill>
          </a:ln>
        </p:spPr>
        <p:txBody>
          <a:bodyPr wrap="square" lIns="0" tIns="0" rIns="0" bIns="0" rtlCol="0"/>
          <a:lstStyle/>
          <a:p>
            <a:endParaRPr/>
          </a:p>
        </p:txBody>
      </p:sp>
      <p:sp>
        <p:nvSpPr>
          <p:cNvPr id="6" name="object 6"/>
          <p:cNvSpPr/>
          <p:nvPr/>
        </p:nvSpPr>
        <p:spPr>
          <a:xfrm>
            <a:off x="1134340" y="4126566"/>
            <a:ext cx="0" cy="361390"/>
          </a:xfrm>
          <a:custGeom>
            <a:avLst/>
            <a:gdLst/>
            <a:ahLst/>
            <a:cxnLst/>
            <a:rect l="l" t="t" r="r" b="b"/>
            <a:pathLst>
              <a:path h="409575">
                <a:moveTo>
                  <a:pt x="0" y="0"/>
                </a:moveTo>
                <a:lnTo>
                  <a:pt x="0" y="409574"/>
                </a:lnTo>
              </a:path>
            </a:pathLst>
          </a:custGeom>
          <a:ln w="9524">
            <a:solidFill>
              <a:srgbClr val="000000"/>
            </a:solidFill>
          </a:ln>
        </p:spPr>
        <p:txBody>
          <a:bodyPr wrap="square" lIns="0" tIns="0" rIns="0" bIns="0" rtlCol="0"/>
          <a:lstStyle/>
          <a:p>
            <a:endParaRPr/>
          </a:p>
        </p:txBody>
      </p:sp>
      <p:sp>
        <p:nvSpPr>
          <p:cNvPr id="7" name="object 7"/>
          <p:cNvSpPr/>
          <p:nvPr/>
        </p:nvSpPr>
        <p:spPr>
          <a:xfrm>
            <a:off x="1140113" y="3765177"/>
            <a:ext cx="1544205" cy="1084169"/>
          </a:xfrm>
          <a:custGeom>
            <a:avLst/>
            <a:gdLst/>
            <a:ahLst/>
            <a:cxnLst/>
            <a:rect l="l" t="t" r="r" b="b"/>
            <a:pathLst>
              <a:path w="1698625" h="1228725">
                <a:moveTo>
                  <a:pt x="1698625" y="0"/>
                </a:moveTo>
                <a:lnTo>
                  <a:pt x="3175" y="504825"/>
                </a:lnTo>
                <a:lnTo>
                  <a:pt x="0" y="730250"/>
                </a:lnTo>
                <a:lnTo>
                  <a:pt x="1689100" y="1228725"/>
                </a:lnTo>
                <a:lnTo>
                  <a:pt x="1698625" y="0"/>
                </a:lnTo>
                <a:close/>
              </a:path>
            </a:pathLst>
          </a:custGeom>
          <a:solidFill>
            <a:srgbClr val="FFFB00"/>
          </a:solidFill>
        </p:spPr>
        <p:txBody>
          <a:bodyPr wrap="square" lIns="0" tIns="0" rIns="0" bIns="0" rtlCol="0"/>
          <a:lstStyle/>
          <a:p>
            <a:endParaRPr/>
          </a:p>
        </p:txBody>
      </p:sp>
      <p:sp>
        <p:nvSpPr>
          <p:cNvPr id="8" name="object 8"/>
          <p:cNvSpPr/>
          <p:nvPr/>
        </p:nvSpPr>
        <p:spPr>
          <a:xfrm>
            <a:off x="1140113" y="3765177"/>
            <a:ext cx="1544205" cy="1084169"/>
          </a:xfrm>
          <a:custGeom>
            <a:avLst/>
            <a:gdLst/>
            <a:ahLst/>
            <a:cxnLst/>
            <a:rect l="l" t="t" r="r" b="b"/>
            <a:pathLst>
              <a:path w="1698625" h="1228725">
                <a:moveTo>
                  <a:pt x="3174" y="504824"/>
                </a:moveTo>
                <a:lnTo>
                  <a:pt x="1698624" y="0"/>
                </a:lnTo>
                <a:lnTo>
                  <a:pt x="1689099" y="1228724"/>
                </a:lnTo>
                <a:lnTo>
                  <a:pt x="0" y="730249"/>
                </a:lnTo>
                <a:lnTo>
                  <a:pt x="3174" y="504824"/>
                </a:lnTo>
                <a:close/>
              </a:path>
            </a:pathLst>
          </a:custGeom>
          <a:ln w="9524">
            <a:solidFill>
              <a:srgbClr val="000000"/>
            </a:solidFill>
          </a:ln>
        </p:spPr>
        <p:txBody>
          <a:bodyPr wrap="square" lIns="0" tIns="0" rIns="0" bIns="0" rtlCol="0"/>
          <a:lstStyle/>
          <a:p>
            <a:endParaRPr/>
          </a:p>
        </p:txBody>
      </p:sp>
      <p:sp>
        <p:nvSpPr>
          <p:cNvPr id="9" name="object 9"/>
          <p:cNvSpPr/>
          <p:nvPr/>
        </p:nvSpPr>
        <p:spPr>
          <a:xfrm>
            <a:off x="2225850" y="3857625"/>
            <a:ext cx="578427" cy="376518"/>
          </a:xfrm>
          <a:custGeom>
            <a:avLst/>
            <a:gdLst/>
            <a:ahLst/>
            <a:cxnLst/>
            <a:rect l="l" t="t" r="r" b="b"/>
            <a:pathLst>
              <a:path w="636269" h="426720">
                <a:moveTo>
                  <a:pt x="57498" y="213217"/>
                </a:moveTo>
                <a:lnTo>
                  <a:pt x="46973" y="214178"/>
                </a:lnTo>
                <a:lnTo>
                  <a:pt x="38408" y="224776"/>
                </a:lnTo>
                <a:lnTo>
                  <a:pt x="33137" y="236226"/>
                </a:lnTo>
                <a:lnTo>
                  <a:pt x="27391" y="247247"/>
                </a:lnTo>
                <a:lnTo>
                  <a:pt x="4495" y="292096"/>
                </a:lnTo>
                <a:lnTo>
                  <a:pt x="0" y="304768"/>
                </a:lnTo>
                <a:lnTo>
                  <a:pt x="3427" y="317087"/>
                </a:lnTo>
                <a:lnTo>
                  <a:pt x="28922" y="358275"/>
                </a:lnTo>
                <a:lnTo>
                  <a:pt x="102384" y="370587"/>
                </a:lnTo>
                <a:lnTo>
                  <a:pt x="115294" y="371316"/>
                </a:lnTo>
                <a:lnTo>
                  <a:pt x="156731" y="374870"/>
                </a:lnTo>
                <a:lnTo>
                  <a:pt x="182260" y="402688"/>
                </a:lnTo>
                <a:lnTo>
                  <a:pt x="190589" y="412739"/>
                </a:lnTo>
                <a:lnTo>
                  <a:pt x="236567" y="425225"/>
                </a:lnTo>
                <a:lnTo>
                  <a:pt x="250067" y="425678"/>
                </a:lnTo>
                <a:lnTo>
                  <a:pt x="264917" y="426329"/>
                </a:lnTo>
                <a:lnTo>
                  <a:pt x="299140" y="408856"/>
                </a:lnTo>
                <a:lnTo>
                  <a:pt x="329998" y="383420"/>
                </a:lnTo>
                <a:lnTo>
                  <a:pt x="355493" y="355230"/>
                </a:lnTo>
                <a:lnTo>
                  <a:pt x="475971" y="355230"/>
                </a:lnTo>
                <a:lnTo>
                  <a:pt x="477256" y="343724"/>
                </a:lnTo>
                <a:lnTo>
                  <a:pt x="478220" y="331001"/>
                </a:lnTo>
                <a:lnTo>
                  <a:pt x="479081" y="317087"/>
                </a:lnTo>
                <a:lnTo>
                  <a:pt x="479931" y="304443"/>
                </a:lnTo>
                <a:lnTo>
                  <a:pt x="456133" y="274001"/>
                </a:lnTo>
                <a:lnTo>
                  <a:pt x="454171" y="272885"/>
                </a:lnTo>
                <a:lnTo>
                  <a:pt x="454807" y="272321"/>
                </a:lnTo>
                <a:lnTo>
                  <a:pt x="458935" y="272264"/>
                </a:lnTo>
                <a:lnTo>
                  <a:pt x="506364" y="272264"/>
                </a:lnTo>
                <a:lnTo>
                  <a:pt x="512206" y="269513"/>
                </a:lnTo>
                <a:lnTo>
                  <a:pt x="524026" y="264413"/>
                </a:lnTo>
                <a:lnTo>
                  <a:pt x="537270" y="259703"/>
                </a:lnTo>
                <a:lnTo>
                  <a:pt x="571503" y="248952"/>
                </a:lnTo>
                <a:lnTo>
                  <a:pt x="584279" y="244665"/>
                </a:lnTo>
                <a:lnTo>
                  <a:pt x="598057" y="239708"/>
                </a:lnTo>
                <a:lnTo>
                  <a:pt x="610233" y="235685"/>
                </a:lnTo>
                <a:lnTo>
                  <a:pt x="621705" y="229775"/>
                </a:lnTo>
                <a:lnTo>
                  <a:pt x="630924" y="219728"/>
                </a:lnTo>
                <a:lnTo>
                  <a:pt x="632654" y="214312"/>
                </a:lnTo>
                <a:lnTo>
                  <a:pt x="66247" y="214312"/>
                </a:lnTo>
                <a:lnTo>
                  <a:pt x="57498" y="213217"/>
                </a:lnTo>
                <a:close/>
              </a:path>
              <a:path w="636269" h="426720">
                <a:moveTo>
                  <a:pt x="475971" y="355230"/>
                </a:moveTo>
                <a:lnTo>
                  <a:pt x="355493" y="355230"/>
                </a:lnTo>
                <a:lnTo>
                  <a:pt x="364117" y="360500"/>
                </a:lnTo>
                <a:lnTo>
                  <a:pt x="369166" y="367085"/>
                </a:lnTo>
                <a:lnTo>
                  <a:pt x="372583" y="374870"/>
                </a:lnTo>
                <a:lnTo>
                  <a:pt x="376043" y="383106"/>
                </a:lnTo>
                <a:lnTo>
                  <a:pt x="381622" y="391995"/>
                </a:lnTo>
                <a:lnTo>
                  <a:pt x="391129" y="401105"/>
                </a:lnTo>
                <a:lnTo>
                  <a:pt x="402410" y="404172"/>
                </a:lnTo>
                <a:lnTo>
                  <a:pt x="415644" y="405111"/>
                </a:lnTo>
                <a:lnTo>
                  <a:pt x="424112" y="403271"/>
                </a:lnTo>
                <a:lnTo>
                  <a:pt x="465820" y="382094"/>
                </a:lnTo>
                <a:lnTo>
                  <a:pt x="475873" y="356105"/>
                </a:lnTo>
                <a:lnTo>
                  <a:pt x="475971" y="355230"/>
                </a:lnTo>
                <a:close/>
              </a:path>
              <a:path w="636269" h="426720">
                <a:moveTo>
                  <a:pt x="506364" y="272264"/>
                </a:moveTo>
                <a:lnTo>
                  <a:pt x="458935" y="272264"/>
                </a:lnTo>
                <a:lnTo>
                  <a:pt x="467451" y="272668"/>
                </a:lnTo>
                <a:lnTo>
                  <a:pt x="501233" y="274679"/>
                </a:lnTo>
                <a:lnTo>
                  <a:pt x="506364" y="272264"/>
                </a:lnTo>
                <a:close/>
              </a:path>
              <a:path w="636269" h="426720">
                <a:moveTo>
                  <a:pt x="176338" y="107943"/>
                </a:moveTo>
                <a:lnTo>
                  <a:pt x="126829" y="117895"/>
                </a:lnTo>
                <a:lnTo>
                  <a:pt x="85868" y="131522"/>
                </a:lnTo>
                <a:lnTo>
                  <a:pt x="50468" y="164120"/>
                </a:lnTo>
                <a:lnTo>
                  <a:pt x="47046" y="188406"/>
                </a:lnTo>
                <a:lnTo>
                  <a:pt x="49718" y="199432"/>
                </a:lnTo>
                <a:lnTo>
                  <a:pt x="55958" y="208396"/>
                </a:lnTo>
                <a:lnTo>
                  <a:pt x="66247" y="214312"/>
                </a:lnTo>
                <a:lnTo>
                  <a:pt x="632654" y="214312"/>
                </a:lnTo>
                <a:lnTo>
                  <a:pt x="634371" y="208939"/>
                </a:lnTo>
                <a:lnTo>
                  <a:pt x="635854" y="197226"/>
                </a:lnTo>
                <a:lnTo>
                  <a:pt x="636090" y="184620"/>
                </a:lnTo>
                <a:lnTo>
                  <a:pt x="635799" y="171149"/>
                </a:lnTo>
                <a:lnTo>
                  <a:pt x="635699" y="156845"/>
                </a:lnTo>
                <a:lnTo>
                  <a:pt x="629381" y="146103"/>
                </a:lnTo>
                <a:lnTo>
                  <a:pt x="622949" y="137875"/>
                </a:lnTo>
                <a:lnTo>
                  <a:pt x="616908" y="130854"/>
                </a:lnTo>
                <a:lnTo>
                  <a:pt x="611764" y="123730"/>
                </a:lnTo>
                <a:lnTo>
                  <a:pt x="608665" y="116658"/>
                </a:lnTo>
                <a:lnTo>
                  <a:pt x="239514" y="116658"/>
                </a:lnTo>
                <a:lnTo>
                  <a:pt x="227643" y="115795"/>
                </a:lnTo>
                <a:lnTo>
                  <a:pt x="215533" y="114007"/>
                </a:lnTo>
                <a:lnTo>
                  <a:pt x="203041" y="111779"/>
                </a:lnTo>
                <a:lnTo>
                  <a:pt x="190024" y="109596"/>
                </a:lnTo>
                <a:lnTo>
                  <a:pt x="176338" y="107943"/>
                </a:lnTo>
                <a:close/>
              </a:path>
              <a:path w="636269" h="426720">
                <a:moveTo>
                  <a:pt x="476331" y="0"/>
                </a:moveTo>
                <a:lnTo>
                  <a:pt x="430719" y="21059"/>
                </a:lnTo>
                <a:lnTo>
                  <a:pt x="396451" y="42363"/>
                </a:lnTo>
                <a:lnTo>
                  <a:pt x="361791" y="65248"/>
                </a:lnTo>
                <a:lnTo>
                  <a:pt x="350098" y="72739"/>
                </a:lnTo>
                <a:lnTo>
                  <a:pt x="314442" y="93335"/>
                </a:lnTo>
                <a:lnTo>
                  <a:pt x="277683" y="108917"/>
                </a:lnTo>
                <a:lnTo>
                  <a:pt x="239514" y="116658"/>
                </a:lnTo>
                <a:lnTo>
                  <a:pt x="608665" y="116658"/>
                </a:lnTo>
                <a:lnTo>
                  <a:pt x="608024" y="115195"/>
                </a:lnTo>
                <a:lnTo>
                  <a:pt x="606192" y="103942"/>
                </a:lnTo>
                <a:lnTo>
                  <a:pt x="606776" y="88661"/>
                </a:lnTo>
                <a:lnTo>
                  <a:pt x="600185" y="79271"/>
                </a:lnTo>
                <a:lnTo>
                  <a:pt x="573525" y="44633"/>
                </a:lnTo>
                <a:lnTo>
                  <a:pt x="543760" y="13904"/>
                </a:lnTo>
                <a:lnTo>
                  <a:pt x="501555" y="1401"/>
                </a:lnTo>
                <a:lnTo>
                  <a:pt x="488943" y="813"/>
                </a:lnTo>
                <a:lnTo>
                  <a:pt x="476331" y="0"/>
                </a:lnTo>
                <a:close/>
              </a:path>
            </a:pathLst>
          </a:custGeom>
          <a:solidFill>
            <a:srgbClr val="00E6B7"/>
          </a:solidFill>
        </p:spPr>
        <p:txBody>
          <a:bodyPr wrap="square" lIns="0" tIns="0" rIns="0" bIns="0" rtlCol="0"/>
          <a:lstStyle/>
          <a:p>
            <a:endParaRPr/>
          </a:p>
        </p:txBody>
      </p:sp>
      <p:sp>
        <p:nvSpPr>
          <p:cNvPr id="10" name="object 10"/>
          <p:cNvSpPr/>
          <p:nvPr/>
        </p:nvSpPr>
        <p:spPr>
          <a:xfrm>
            <a:off x="2225850" y="3857625"/>
            <a:ext cx="578427" cy="376518"/>
          </a:xfrm>
          <a:custGeom>
            <a:avLst/>
            <a:gdLst/>
            <a:ahLst/>
            <a:cxnLst/>
            <a:rect l="l" t="t" r="r" b="b"/>
            <a:pathLst>
              <a:path w="636269" h="426720">
                <a:moveTo>
                  <a:pt x="66247" y="214312"/>
                </a:moveTo>
                <a:lnTo>
                  <a:pt x="55958" y="208396"/>
                </a:lnTo>
                <a:lnTo>
                  <a:pt x="49719" y="199432"/>
                </a:lnTo>
                <a:lnTo>
                  <a:pt x="47046" y="188406"/>
                </a:lnTo>
                <a:lnTo>
                  <a:pt x="47457" y="176307"/>
                </a:lnTo>
                <a:lnTo>
                  <a:pt x="73969" y="137665"/>
                </a:lnTo>
                <a:lnTo>
                  <a:pt x="112764" y="121717"/>
                </a:lnTo>
                <a:lnTo>
                  <a:pt x="153865" y="112012"/>
                </a:lnTo>
                <a:lnTo>
                  <a:pt x="176338" y="107943"/>
                </a:lnTo>
                <a:lnTo>
                  <a:pt x="190024" y="109596"/>
                </a:lnTo>
                <a:lnTo>
                  <a:pt x="203041" y="111779"/>
                </a:lnTo>
                <a:lnTo>
                  <a:pt x="215533" y="114007"/>
                </a:lnTo>
                <a:lnTo>
                  <a:pt x="227643" y="115795"/>
                </a:lnTo>
                <a:lnTo>
                  <a:pt x="277683" y="108917"/>
                </a:lnTo>
                <a:lnTo>
                  <a:pt x="314443" y="93335"/>
                </a:lnTo>
                <a:lnTo>
                  <a:pt x="350099" y="72739"/>
                </a:lnTo>
                <a:lnTo>
                  <a:pt x="384956" y="49955"/>
                </a:lnTo>
                <a:lnTo>
                  <a:pt x="396451" y="42363"/>
                </a:lnTo>
                <a:lnTo>
                  <a:pt x="430720" y="21059"/>
                </a:lnTo>
                <a:lnTo>
                  <a:pt x="464903" y="4163"/>
                </a:lnTo>
                <a:lnTo>
                  <a:pt x="476331" y="0"/>
                </a:lnTo>
                <a:lnTo>
                  <a:pt x="488943" y="813"/>
                </a:lnTo>
                <a:lnTo>
                  <a:pt x="501555" y="1401"/>
                </a:lnTo>
                <a:lnTo>
                  <a:pt x="543760" y="13904"/>
                </a:lnTo>
                <a:lnTo>
                  <a:pt x="573524" y="44632"/>
                </a:lnTo>
                <a:lnTo>
                  <a:pt x="600185" y="79270"/>
                </a:lnTo>
                <a:lnTo>
                  <a:pt x="606776" y="88660"/>
                </a:lnTo>
                <a:lnTo>
                  <a:pt x="606193" y="103940"/>
                </a:lnTo>
                <a:lnTo>
                  <a:pt x="608024" y="115194"/>
                </a:lnTo>
                <a:lnTo>
                  <a:pt x="611764" y="123729"/>
                </a:lnTo>
                <a:lnTo>
                  <a:pt x="616908" y="130853"/>
                </a:lnTo>
                <a:lnTo>
                  <a:pt x="622948" y="137874"/>
                </a:lnTo>
                <a:lnTo>
                  <a:pt x="629381" y="146102"/>
                </a:lnTo>
                <a:lnTo>
                  <a:pt x="635699" y="156843"/>
                </a:lnTo>
                <a:lnTo>
                  <a:pt x="635799" y="171148"/>
                </a:lnTo>
                <a:lnTo>
                  <a:pt x="636091" y="184618"/>
                </a:lnTo>
                <a:lnTo>
                  <a:pt x="621705" y="229775"/>
                </a:lnTo>
                <a:lnTo>
                  <a:pt x="598058" y="239707"/>
                </a:lnTo>
                <a:lnTo>
                  <a:pt x="584279" y="244665"/>
                </a:lnTo>
                <a:lnTo>
                  <a:pt x="571503" y="248951"/>
                </a:lnTo>
                <a:lnTo>
                  <a:pt x="559538" y="252758"/>
                </a:lnTo>
                <a:lnTo>
                  <a:pt x="548192" y="256278"/>
                </a:lnTo>
                <a:lnTo>
                  <a:pt x="537271" y="259703"/>
                </a:lnTo>
                <a:lnTo>
                  <a:pt x="524027" y="264412"/>
                </a:lnTo>
                <a:lnTo>
                  <a:pt x="512206" y="269512"/>
                </a:lnTo>
                <a:lnTo>
                  <a:pt x="501234" y="274678"/>
                </a:lnTo>
                <a:lnTo>
                  <a:pt x="481253" y="273487"/>
                </a:lnTo>
                <a:lnTo>
                  <a:pt x="467452" y="272667"/>
                </a:lnTo>
                <a:lnTo>
                  <a:pt x="458935" y="272263"/>
                </a:lnTo>
                <a:lnTo>
                  <a:pt x="454807" y="272320"/>
                </a:lnTo>
                <a:lnTo>
                  <a:pt x="454172" y="272885"/>
                </a:lnTo>
                <a:lnTo>
                  <a:pt x="456133" y="274001"/>
                </a:lnTo>
                <a:lnTo>
                  <a:pt x="459797" y="275716"/>
                </a:lnTo>
                <a:lnTo>
                  <a:pt x="464265" y="278073"/>
                </a:lnTo>
                <a:lnTo>
                  <a:pt x="468644" y="281120"/>
                </a:lnTo>
                <a:lnTo>
                  <a:pt x="475852" y="293463"/>
                </a:lnTo>
                <a:lnTo>
                  <a:pt x="479931" y="304443"/>
                </a:lnTo>
                <a:lnTo>
                  <a:pt x="479025" y="317915"/>
                </a:lnTo>
                <a:lnTo>
                  <a:pt x="478220" y="331001"/>
                </a:lnTo>
                <a:lnTo>
                  <a:pt x="465820" y="382094"/>
                </a:lnTo>
                <a:lnTo>
                  <a:pt x="424112" y="403270"/>
                </a:lnTo>
                <a:lnTo>
                  <a:pt x="415644" y="405110"/>
                </a:lnTo>
                <a:lnTo>
                  <a:pt x="402411" y="404171"/>
                </a:lnTo>
                <a:lnTo>
                  <a:pt x="391129" y="401105"/>
                </a:lnTo>
                <a:lnTo>
                  <a:pt x="381622" y="391995"/>
                </a:lnTo>
                <a:lnTo>
                  <a:pt x="376043" y="383106"/>
                </a:lnTo>
                <a:lnTo>
                  <a:pt x="372516" y="374712"/>
                </a:lnTo>
                <a:lnTo>
                  <a:pt x="369166" y="367085"/>
                </a:lnTo>
                <a:lnTo>
                  <a:pt x="364117" y="360500"/>
                </a:lnTo>
                <a:lnTo>
                  <a:pt x="355494" y="355229"/>
                </a:lnTo>
                <a:lnTo>
                  <a:pt x="347714" y="364610"/>
                </a:lnTo>
                <a:lnTo>
                  <a:pt x="339191" y="374071"/>
                </a:lnTo>
                <a:lnTo>
                  <a:pt x="309898" y="401004"/>
                </a:lnTo>
                <a:lnTo>
                  <a:pt x="276576" y="421711"/>
                </a:lnTo>
                <a:lnTo>
                  <a:pt x="264918" y="426329"/>
                </a:lnTo>
                <a:lnTo>
                  <a:pt x="250067" y="425678"/>
                </a:lnTo>
                <a:lnTo>
                  <a:pt x="236568" y="425225"/>
                </a:lnTo>
                <a:lnTo>
                  <a:pt x="190590" y="412739"/>
                </a:lnTo>
                <a:lnTo>
                  <a:pt x="175029" y="391773"/>
                </a:lnTo>
                <a:lnTo>
                  <a:pt x="167113" y="381873"/>
                </a:lnTo>
                <a:lnTo>
                  <a:pt x="128616" y="372242"/>
                </a:lnTo>
                <a:lnTo>
                  <a:pt x="89825" y="370014"/>
                </a:lnTo>
                <a:lnTo>
                  <a:pt x="53636" y="368789"/>
                </a:lnTo>
                <a:lnTo>
                  <a:pt x="41868" y="368399"/>
                </a:lnTo>
                <a:lnTo>
                  <a:pt x="12368" y="338558"/>
                </a:lnTo>
                <a:lnTo>
                  <a:pt x="0" y="304768"/>
                </a:lnTo>
                <a:lnTo>
                  <a:pt x="4495" y="292096"/>
                </a:lnTo>
                <a:lnTo>
                  <a:pt x="9723" y="280261"/>
                </a:lnTo>
                <a:lnTo>
                  <a:pt x="15443" y="269010"/>
                </a:lnTo>
                <a:lnTo>
                  <a:pt x="21413" y="258090"/>
                </a:lnTo>
                <a:lnTo>
                  <a:pt x="27391" y="247246"/>
                </a:lnTo>
                <a:lnTo>
                  <a:pt x="33137" y="236226"/>
                </a:lnTo>
                <a:lnTo>
                  <a:pt x="38408" y="224776"/>
                </a:lnTo>
                <a:lnTo>
                  <a:pt x="46973" y="214178"/>
                </a:lnTo>
                <a:lnTo>
                  <a:pt x="57497" y="213216"/>
                </a:lnTo>
                <a:lnTo>
                  <a:pt x="66247" y="214312"/>
                </a:lnTo>
                <a:close/>
              </a:path>
            </a:pathLst>
          </a:custGeom>
          <a:ln w="9524">
            <a:solidFill>
              <a:srgbClr val="000000"/>
            </a:solidFill>
          </a:ln>
        </p:spPr>
        <p:txBody>
          <a:bodyPr wrap="square" lIns="0" tIns="0" rIns="0" bIns="0" rtlCol="0"/>
          <a:lstStyle/>
          <a:p>
            <a:endParaRPr/>
          </a:p>
        </p:txBody>
      </p:sp>
      <p:sp>
        <p:nvSpPr>
          <p:cNvPr id="11" name="object 11"/>
          <p:cNvSpPr/>
          <p:nvPr/>
        </p:nvSpPr>
        <p:spPr>
          <a:xfrm>
            <a:off x="1140113" y="4132206"/>
            <a:ext cx="1062759" cy="131669"/>
          </a:xfrm>
          <a:custGeom>
            <a:avLst/>
            <a:gdLst/>
            <a:ahLst/>
            <a:cxnLst/>
            <a:rect l="l" t="t" r="r" b="b"/>
            <a:pathLst>
              <a:path w="1169035" h="149225">
                <a:moveTo>
                  <a:pt x="0" y="149183"/>
                </a:moveTo>
                <a:lnTo>
                  <a:pt x="1168603" y="0"/>
                </a:lnTo>
              </a:path>
            </a:pathLst>
          </a:custGeom>
          <a:ln w="9524">
            <a:solidFill>
              <a:srgbClr val="000000"/>
            </a:solidFill>
          </a:ln>
        </p:spPr>
        <p:txBody>
          <a:bodyPr wrap="square" lIns="0" tIns="0" rIns="0" bIns="0" rtlCol="0"/>
          <a:lstStyle/>
          <a:p>
            <a:endParaRPr/>
          </a:p>
        </p:txBody>
      </p:sp>
      <p:sp>
        <p:nvSpPr>
          <p:cNvPr id="12" name="object 12"/>
          <p:cNvSpPr/>
          <p:nvPr/>
        </p:nvSpPr>
        <p:spPr>
          <a:xfrm>
            <a:off x="2152285" y="4104535"/>
            <a:ext cx="73314" cy="67235"/>
          </a:xfrm>
          <a:custGeom>
            <a:avLst/>
            <a:gdLst/>
            <a:ahLst/>
            <a:cxnLst/>
            <a:rect l="l" t="t" r="r" b="b"/>
            <a:pathLst>
              <a:path w="80644" h="76200">
                <a:moveTo>
                  <a:pt x="0" y="0"/>
                </a:moveTo>
                <a:lnTo>
                  <a:pt x="9649" y="75586"/>
                </a:lnTo>
                <a:lnTo>
                  <a:pt x="80411" y="28143"/>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1134340" y="4226250"/>
            <a:ext cx="1241714" cy="88526"/>
          </a:xfrm>
          <a:custGeom>
            <a:avLst/>
            <a:gdLst/>
            <a:ahLst/>
            <a:cxnLst/>
            <a:rect l="l" t="t" r="r" b="b"/>
            <a:pathLst>
              <a:path w="1365885" h="100329">
                <a:moveTo>
                  <a:pt x="0" y="99749"/>
                </a:moveTo>
                <a:lnTo>
                  <a:pt x="1365317" y="0"/>
                </a:lnTo>
              </a:path>
            </a:pathLst>
          </a:custGeom>
          <a:ln w="9524">
            <a:solidFill>
              <a:srgbClr val="000000"/>
            </a:solidFill>
          </a:ln>
        </p:spPr>
        <p:txBody>
          <a:bodyPr wrap="square" lIns="0" tIns="0" rIns="0" bIns="0" rtlCol="0"/>
          <a:lstStyle/>
          <a:p>
            <a:endParaRPr/>
          </a:p>
        </p:txBody>
      </p:sp>
      <p:sp>
        <p:nvSpPr>
          <p:cNvPr id="14" name="object 14"/>
          <p:cNvSpPr/>
          <p:nvPr/>
        </p:nvSpPr>
        <p:spPr>
          <a:xfrm>
            <a:off x="2326955" y="4195988"/>
            <a:ext cx="72159" cy="67235"/>
          </a:xfrm>
          <a:custGeom>
            <a:avLst/>
            <a:gdLst/>
            <a:ahLst/>
            <a:cxnLst/>
            <a:rect l="l" t="t" r="r" b="b"/>
            <a:pathLst>
              <a:path w="79375" h="76200">
                <a:moveTo>
                  <a:pt x="0" y="0"/>
                </a:moveTo>
                <a:lnTo>
                  <a:pt x="5552" y="75998"/>
                </a:lnTo>
                <a:lnTo>
                  <a:pt x="78774" y="32445"/>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1140113" y="4353485"/>
            <a:ext cx="1622714" cy="105335"/>
          </a:xfrm>
          <a:custGeom>
            <a:avLst/>
            <a:gdLst/>
            <a:ahLst/>
            <a:cxnLst/>
            <a:rect l="l" t="t" r="r" b="b"/>
            <a:pathLst>
              <a:path w="1784985" h="119379">
                <a:moveTo>
                  <a:pt x="0" y="0"/>
                </a:moveTo>
                <a:lnTo>
                  <a:pt x="1784405" y="118960"/>
                </a:lnTo>
              </a:path>
            </a:pathLst>
          </a:custGeom>
          <a:ln w="9524">
            <a:solidFill>
              <a:srgbClr val="000000"/>
            </a:solidFill>
          </a:ln>
        </p:spPr>
        <p:txBody>
          <a:bodyPr wrap="square" lIns="0" tIns="0" rIns="0" bIns="0" rtlCol="0"/>
          <a:lstStyle/>
          <a:p>
            <a:endParaRPr/>
          </a:p>
        </p:txBody>
      </p:sp>
      <p:sp>
        <p:nvSpPr>
          <p:cNvPr id="16" name="object 16"/>
          <p:cNvSpPr/>
          <p:nvPr/>
        </p:nvSpPr>
        <p:spPr>
          <a:xfrm>
            <a:off x="2713917" y="4421926"/>
            <a:ext cx="71582" cy="67235"/>
          </a:xfrm>
          <a:custGeom>
            <a:avLst/>
            <a:gdLst/>
            <a:ahLst/>
            <a:cxnLst/>
            <a:rect l="l" t="t" r="r" b="b"/>
            <a:pathLst>
              <a:path w="78739" h="76200">
                <a:moveTo>
                  <a:pt x="5068" y="0"/>
                </a:moveTo>
                <a:lnTo>
                  <a:pt x="0" y="76031"/>
                </a:lnTo>
                <a:lnTo>
                  <a:pt x="78566" y="43083"/>
                </a:lnTo>
                <a:lnTo>
                  <a:pt x="5068" y="0"/>
                </a:lnTo>
                <a:close/>
              </a:path>
            </a:pathLst>
          </a:custGeom>
          <a:solidFill>
            <a:srgbClr val="000000"/>
          </a:solidFill>
        </p:spPr>
        <p:txBody>
          <a:bodyPr wrap="square" lIns="0" tIns="0" rIns="0" bIns="0" rtlCol="0"/>
          <a:lstStyle/>
          <a:p>
            <a:endParaRPr/>
          </a:p>
        </p:txBody>
      </p:sp>
      <p:sp>
        <p:nvSpPr>
          <p:cNvPr id="17" name="object 17"/>
          <p:cNvSpPr/>
          <p:nvPr/>
        </p:nvSpPr>
        <p:spPr>
          <a:xfrm>
            <a:off x="3683000" y="3966769"/>
            <a:ext cx="181841" cy="188259"/>
          </a:xfrm>
          <a:custGeom>
            <a:avLst/>
            <a:gdLst/>
            <a:ahLst/>
            <a:cxnLst/>
            <a:rect l="l" t="t" r="r" b="b"/>
            <a:pathLst>
              <a:path w="200025" h="213360">
                <a:moveTo>
                  <a:pt x="0" y="0"/>
                </a:moveTo>
                <a:lnTo>
                  <a:pt x="200024" y="0"/>
                </a:lnTo>
                <a:lnTo>
                  <a:pt x="200024" y="212979"/>
                </a:lnTo>
                <a:lnTo>
                  <a:pt x="0" y="212979"/>
                </a:lnTo>
                <a:lnTo>
                  <a:pt x="0" y="0"/>
                </a:lnTo>
                <a:close/>
              </a:path>
            </a:pathLst>
          </a:custGeom>
          <a:ln w="9524">
            <a:solidFill>
              <a:srgbClr val="000000"/>
            </a:solidFill>
          </a:ln>
        </p:spPr>
        <p:txBody>
          <a:bodyPr wrap="square" lIns="0" tIns="0" rIns="0" bIns="0" rtlCol="0"/>
          <a:lstStyle/>
          <a:p>
            <a:endParaRPr/>
          </a:p>
        </p:txBody>
      </p:sp>
      <p:sp>
        <p:nvSpPr>
          <p:cNvPr id="18" name="object 18"/>
          <p:cNvSpPr/>
          <p:nvPr/>
        </p:nvSpPr>
        <p:spPr>
          <a:xfrm>
            <a:off x="3864840" y="3880037"/>
            <a:ext cx="0" cy="361390"/>
          </a:xfrm>
          <a:custGeom>
            <a:avLst/>
            <a:gdLst/>
            <a:ahLst/>
            <a:cxnLst/>
            <a:rect l="l" t="t" r="r" b="b"/>
            <a:pathLst>
              <a:path h="409575">
                <a:moveTo>
                  <a:pt x="0" y="0"/>
                </a:moveTo>
                <a:lnTo>
                  <a:pt x="1" y="409574"/>
                </a:lnTo>
              </a:path>
            </a:pathLst>
          </a:custGeom>
          <a:ln w="9524">
            <a:solidFill>
              <a:srgbClr val="000000"/>
            </a:solidFill>
          </a:ln>
        </p:spPr>
        <p:txBody>
          <a:bodyPr wrap="square" lIns="0" tIns="0" rIns="0" bIns="0" rtlCol="0"/>
          <a:lstStyle/>
          <a:p>
            <a:endParaRPr/>
          </a:p>
        </p:txBody>
      </p:sp>
      <p:sp>
        <p:nvSpPr>
          <p:cNvPr id="19" name="object 19"/>
          <p:cNvSpPr/>
          <p:nvPr/>
        </p:nvSpPr>
        <p:spPr>
          <a:xfrm>
            <a:off x="3870614" y="3518648"/>
            <a:ext cx="1544205" cy="1084169"/>
          </a:xfrm>
          <a:custGeom>
            <a:avLst/>
            <a:gdLst/>
            <a:ahLst/>
            <a:cxnLst/>
            <a:rect l="l" t="t" r="r" b="b"/>
            <a:pathLst>
              <a:path w="1698625" h="1228725">
                <a:moveTo>
                  <a:pt x="1698623" y="0"/>
                </a:moveTo>
                <a:lnTo>
                  <a:pt x="3175" y="504825"/>
                </a:lnTo>
                <a:lnTo>
                  <a:pt x="0" y="730250"/>
                </a:lnTo>
                <a:lnTo>
                  <a:pt x="1689098" y="1228725"/>
                </a:lnTo>
                <a:lnTo>
                  <a:pt x="1698623" y="0"/>
                </a:lnTo>
                <a:close/>
              </a:path>
            </a:pathLst>
          </a:custGeom>
          <a:solidFill>
            <a:srgbClr val="FFFB00"/>
          </a:solidFill>
        </p:spPr>
        <p:txBody>
          <a:bodyPr wrap="square" lIns="0" tIns="0" rIns="0" bIns="0" rtlCol="0"/>
          <a:lstStyle/>
          <a:p>
            <a:endParaRPr/>
          </a:p>
        </p:txBody>
      </p:sp>
      <p:sp>
        <p:nvSpPr>
          <p:cNvPr id="20" name="object 20"/>
          <p:cNvSpPr/>
          <p:nvPr/>
        </p:nvSpPr>
        <p:spPr>
          <a:xfrm>
            <a:off x="3870613" y="3518648"/>
            <a:ext cx="1544205" cy="1084169"/>
          </a:xfrm>
          <a:custGeom>
            <a:avLst/>
            <a:gdLst/>
            <a:ahLst/>
            <a:cxnLst/>
            <a:rect l="l" t="t" r="r" b="b"/>
            <a:pathLst>
              <a:path w="1698625" h="1228725">
                <a:moveTo>
                  <a:pt x="3174" y="504824"/>
                </a:moveTo>
                <a:lnTo>
                  <a:pt x="1698624" y="0"/>
                </a:lnTo>
                <a:lnTo>
                  <a:pt x="1689099" y="1228724"/>
                </a:lnTo>
                <a:lnTo>
                  <a:pt x="0" y="730249"/>
                </a:lnTo>
                <a:lnTo>
                  <a:pt x="3174" y="504824"/>
                </a:lnTo>
                <a:close/>
              </a:path>
            </a:pathLst>
          </a:custGeom>
          <a:ln w="9524">
            <a:solidFill>
              <a:srgbClr val="000000"/>
            </a:solidFill>
          </a:ln>
        </p:spPr>
        <p:txBody>
          <a:bodyPr wrap="square" lIns="0" tIns="0" rIns="0" bIns="0" rtlCol="0"/>
          <a:lstStyle/>
          <a:p>
            <a:endParaRPr/>
          </a:p>
        </p:txBody>
      </p:sp>
      <p:sp>
        <p:nvSpPr>
          <p:cNvPr id="21" name="object 21"/>
          <p:cNvSpPr/>
          <p:nvPr/>
        </p:nvSpPr>
        <p:spPr>
          <a:xfrm>
            <a:off x="3576243" y="4343702"/>
            <a:ext cx="234950" cy="235324"/>
          </a:xfrm>
          <a:custGeom>
            <a:avLst/>
            <a:gdLst/>
            <a:ahLst/>
            <a:cxnLst/>
            <a:rect l="l" t="t" r="r" b="b"/>
            <a:pathLst>
              <a:path w="258445" h="266700">
                <a:moveTo>
                  <a:pt x="68666" y="0"/>
                </a:moveTo>
                <a:lnTo>
                  <a:pt x="258010" y="64490"/>
                </a:lnTo>
                <a:lnTo>
                  <a:pt x="189343" y="266096"/>
                </a:lnTo>
                <a:lnTo>
                  <a:pt x="0" y="201605"/>
                </a:lnTo>
                <a:lnTo>
                  <a:pt x="68666" y="0"/>
                </a:lnTo>
                <a:close/>
              </a:path>
            </a:pathLst>
          </a:custGeom>
          <a:ln w="9524">
            <a:solidFill>
              <a:srgbClr val="000000"/>
            </a:solidFill>
          </a:ln>
        </p:spPr>
        <p:txBody>
          <a:bodyPr wrap="square" lIns="0" tIns="0" rIns="0" bIns="0" rtlCol="0"/>
          <a:lstStyle/>
          <a:p>
            <a:endParaRPr/>
          </a:p>
        </p:txBody>
      </p:sp>
      <p:sp>
        <p:nvSpPr>
          <p:cNvPr id="22" name="object 22"/>
          <p:cNvSpPr/>
          <p:nvPr/>
        </p:nvSpPr>
        <p:spPr>
          <a:xfrm>
            <a:off x="3718607" y="4489234"/>
            <a:ext cx="120073" cy="0"/>
          </a:xfrm>
          <a:custGeom>
            <a:avLst/>
            <a:gdLst/>
            <a:ahLst/>
            <a:cxnLst/>
            <a:rect l="l" t="t" r="r" b="b"/>
            <a:pathLst>
              <a:path w="132079">
                <a:moveTo>
                  <a:pt x="0" y="0"/>
                </a:moveTo>
                <a:lnTo>
                  <a:pt x="132050" y="0"/>
                </a:lnTo>
              </a:path>
            </a:pathLst>
          </a:custGeom>
          <a:ln w="387703">
            <a:solidFill>
              <a:srgbClr val="000000"/>
            </a:solidFill>
          </a:ln>
        </p:spPr>
        <p:txBody>
          <a:bodyPr wrap="square" lIns="0" tIns="0" rIns="0" bIns="0" rtlCol="0"/>
          <a:lstStyle/>
          <a:p>
            <a:endParaRPr/>
          </a:p>
        </p:txBody>
      </p:sp>
      <p:sp>
        <p:nvSpPr>
          <p:cNvPr id="23" name="object 23"/>
          <p:cNvSpPr/>
          <p:nvPr/>
        </p:nvSpPr>
        <p:spPr>
          <a:xfrm>
            <a:off x="3750739" y="4400448"/>
            <a:ext cx="1675823" cy="1084729"/>
          </a:xfrm>
          <a:custGeom>
            <a:avLst/>
            <a:gdLst/>
            <a:ahLst/>
            <a:cxnLst/>
            <a:rect l="l" t="t" r="r" b="b"/>
            <a:pathLst>
              <a:path w="1843404" h="1229360">
                <a:moveTo>
                  <a:pt x="75685" y="0"/>
                </a:moveTo>
                <a:lnTo>
                  <a:pt x="0" y="212363"/>
                </a:lnTo>
                <a:lnTo>
                  <a:pt x="1438188" y="1228805"/>
                </a:lnTo>
                <a:lnTo>
                  <a:pt x="1843358" y="68764"/>
                </a:lnTo>
                <a:lnTo>
                  <a:pt x="75685" y="0"/>
                </a:lnTo>
                <a:close/>
              </a:path>
            </a:pathLst>
          </a:custGeom>
          <a:solidFill>
            <a:srgbClr val="FFFB00"/>
          </a:solidFill>
        </p:spPr>
        <p:txBody>
          <a:bodyPr wrap="square" lIns="0" tIns="0" rIns="0" bIns="0" rtlCol="0"/>
          <a:lstStyle/>
          <a:p>
            <a:endParaRPr/>
          </a:p>
        </p:txBody>
      </p:sp>
      <p:sp>
        <p:nvSpPr>
          <p:cNvPr id="24" name="object 24"/>
          <p:cNvSpPr/>
          <p:nvPr/>
        </p:nvSpPr>
        <p:spPr>
          <a:xfrm>
            <a:off x="3750740" y="4400448"/>
            <a:ext cx="1675823" cy="1084729"/>
          </a:xfrm>
          <a:custGeom>
            <a:avLst/>
            <a:gdLst/>
            <a:ahLst/>
            <a:cxnLst/>
            <a:rect l="l" t="t" r="r" b="b"/>
            <a:pathLst>
              <a:path w="1843404" h="1229360">
                <a:moveTo>
                  <a:pt x="75684" y="0"/>
                </a:moveTo>
                <a:lnTo>
                  <a:pt x="1843358" y="68764"/>
                </a:lnTo>
                <a:lnTo>
                  <a:pt x="1438187" y="1228804"/>
                </a:lnTo>
                <a:lnTo>
                  <a:pt x="0" y="212363"/>
                </a:lnTo>
                <a:lnTo>
                  <a:pt x="75684" y="0"/>
                </a:lnTo>
                <a:close/>
              </a:path>
            </a:pathLst>
          </a:custGeom>
          <a:ln w="9524">
            <a:solidFill>
              <a:srgbClr val="000000"/>
            </a:solidFill>
          </a:ln>
        </p:spPr>
        <p:txBody>
          <a:bodyPr wrap="square" lIns="0" tIns="0" rIns="0" bIns="0" rtlCol="0"/>
          <a:lstStyle/>
          <a:p>
            <a:endParaRPr/>
          </a:p>
        </p:txBody>
      </p:sp>
      <p:sp>
        <p:nvSpPr>
          <p:cNvPr id="25" name="object 25"/>
          <p:cNvSpPr/>
          <p:nvPr/>
        </p:nvSpPr>
        <p:spPr>
          <a:xfrm>
            <a:off x="3495386" y="3709147"/>
            <a:ext cx="1500909" cy="1299882"/>
          </a:xfrm>
          <a:custGeom>
            <a:avLst/>
            <a:gdLst/>
            <a:ahLst/>
            <a:cxnLst/>
            <a:rect l="l" t="t" r="r" b="b"/>
            <a:pathLst>
              <a:path w="1651000" h="1473200">
                <a:moveTo>
                  <a:pt x="679450" y="0"/>
                </a:moveTo>
                <a:lnTo>
                  <a:pt x="0" y="1079500"/>
                </a:lnTo>
                <a:lnTo>
                  <a:pt x="1543048" y="1473200"/>
                </a:lnTo>
                <a:lnTo>
                  <a:pt x="1650998" y="1384300"/>
                </a:lnTo>
                <a:lnTo>
                  <a:pt x="679450" y="0"/>
                </a:lnTo>
                <a:close/>
              </a:path>
            </a:pathLst>
          </a:custGeom>
          <a:solidFill>
            <a:srgbClr val="FFFB00"/>
          </a:solidFill>
        </p:spPr>
        <p:txBody>
          <a:bodyPr wrap="square" lIns="0" tIns="0" rIns="0" bIns="0" rtlCol="0"/>
          <a:lstStyle/>
          <a:p>
            <a:endParaRPr/>
          </a:p>
        </p:txBody>
      </p:sp>
      <p:sp>
        <p:nvSpPr>
          <p:cNvPr id="26" name="object 26"/>
          <p:cNvSpPr/>
          <p:nvPr/>
        </p:nvSpPr>
        <p:spPr>
          <a:xfrm>
            <a:off x="3495386" y="3709147"/>
            <a:ext cx="1500909" cy="1299882"/>
          </a:xfrm>
          <a:custGeom>
            <a:avLst/>
            <a:gdLst/>
            <a:ahLst/>
            <a:cxnLst/>
            <a:rect l="l" t="t" r="r" b="b"/>
            <a:pathLst>
              <a:path w="1651000" h="1473200">
                <a:moveTo>
                  <a:pt x="1543049" y="1473199"/>
                </a:moveTo>
                <a:lnTo>
                  <a:pt x="0" y="1079499"/>
                </a:lnTo>
                <a:lnTo>
                  <a:pt x="679449" y="0"/>
                </a:lnTo>
                <a:lnTo>
                  <a:pt x="1650999" y="1384299"/>
                </a:lnTo>
                <a:lnTo>
                  <a:pt x="1543049" y="1473199"/>
                </a:lnTo>
                <a:close/>
              </a:path>
            </a:pathLst>
          </a:custGeom>
          <a:ln w="9524">
            <a:solidFill>
              <a:srgbClr val="000000"/>
            </a:solidFill>
          </a:ln>
        </p:spPr>
        <p:txBody>
          <a:bodyPr wrap="square" lIns="0" tIns="0" rIns="0" bIns="0" rtlCol="0"/>
          <a:lstStyle/>
          <a:p>
            <a:endParaRPr/>
          </a:p>
        </p:txBody>
      </p:sp>
      <p:sp>
        <p:nvSpPr>
          <p:cNvPr id="27" name="object 27"/>
          <p:cNvSpPr/>
          <p:nvPr/>
        </p:nvSpPr>
        <p:spPr>
          <a:xfrm>
            <a:off x="4881304" y="4826934"/>
            <a:ext cx="578427" cy="376518"/>
          </a:xfrm>
          <a:custGeom>
            <a:avLst/>
            <a:gdLst/>
            <a:ahLst/>
            <a:cxnLst/>
            <a:rect l="l" t="t" r="r" b="b"/>
            <a:pathLst>
              <a:path w="636270" h="426720">
                <a:moveTo>
                  <a:pt x="57497" y="213216"/>
                </a:moveTo>
                <a:lnTo>
                  <a:pt x="46973" y="214178"/>
                </a:lnTo>
                <a:lnTo>
                  <a:pt x="38408" y="224776"/>
                </a:lnTo>
                <a:lnTo>
                  <a:pt x="33137" y="236226"/>
                </a:lnTo>
                <a:lnTo>
                  <a:pt x="27391" y="247247"/>
                </a:lnTo>
                <a:lnTo>
                  <a:pt x="4495" y="292096"/>
                </a:lnTo>
                <a:lnTo>
                  <a:pt x="0" y="304769"/>
                </a:lnTo>
                <a:lnTo>
                  <a:pt x="3427" y="317087"/>
                </a:lnTo>
                <a:lnTo>
                  <a:pt x="28924" y="358275"/>
                </a:lnTo>
                <a:lnTo>
                  <a:pt x="102386" y="370587"/>
                </a:lnTo>
                <a:lnTo>
                  <a:pt x="115296" y="371315"/>
                </a:lnTo>
                <a:lnTo>
                  <a:pt x="156733" y="374870"/>
                </a:lnTo>
                <a:lnTo>
                  <a:pt x="182262" y="402688"/>
                </a:lnTo>
                <a:lnTo>
                  <a:pt x="190591" y="412739"/>
                </a:lnTo>
                <a:lnTo>
                  <a:pt x="236569" y="425225"/>
                </a:lnTo>
                <a:lnTo>
                  <a:pt x="250069" y="425678"/>
                </a:lnTo>
                <a:lnTo>
                  <a:pt x="264919" y="426329"/>
                </a:lnTo>
                <a:lnTo>
                  <a:pt x="299141" y="408855"/>
                </a:lnTo>
                <a:lnTo>
                  <a:pt x="329999" y="383419"/>
                </a:lnTo>
                <a:lnTo>
                  <a:pt x="355496" y="355230"/>
                </a:lnTo>
                <a:lnTo>
                  <a:pt x="475971" y="355230"/>
                </a:lnTo>
                <a:lnTo>
                  <a:pt x="477256" y="343724"/>
                </a:lnTo>
                <a:lnTo>
                  <a:pt x="478220" y="331001"/>
                </a:lnTo>
                <a:lnTo>
                  <a:pt x="479081" y="317087"/>
                </a:lnTo>
                <a:lnTo>
                  <a:pt x="479931" y="304443"/>
                </a:lnTo>
                <a:lnTo>
                  <a:pt x="456134" y="274001"/>
                </a:lnTo>
                <a:lnTo>
                  <a:pt x="454172" y="272885"/>
                </a:lnTo>
                <a:lnTo>
                  <a:pt x="454807" y="272320"/>
                </a:lnTo>
                <a:lnTo>
                  <a:pt x="458936" y="272263"/>
                </a:lnTo>
                <a:lnTo>
                  <a:pt x="506364" y="272263"/>
                </a:lnTo>
                <a:lnTo>
                  <a:pt x="512207" y="269512"/>
                </a:lnTo>
                <a:lnTo>
                  <a:pt x="524027" y="264411"/>
                </a:lnTo>
                <a:lnTo>
                  <a:pt x="537271" y="259703"/>
                </a:lnTo>
                <a:lnTo>
                  <a:pt x="571504" y="248951"/>
                </a:lnTo>
                <a:lnTo>
                  <a:pt x="584280" y="244665"/>
                </a:lnTo>
                <a:lnTo>
                  <a:pt x="598059" y="239707"/>
                </a:lnTo>
                <a:lnTo>
                  <a:pt x="610235" y="235684"/>
                </a:lnTo>
                <a:lnTo>
                  <a:pt x="621706" y="229775"/>
                </a:lnTo>
                <a:lnTo>
                  <a:pt x="630925" y="219727"/>
                </a:lnTo>
                <a:lnTo>
                  <a:pt x="632655" y="214312"/>
                </a:lnTo>
                <a:lnTo>
                  <a:pt x="66248" y="214312"/>
                </a:lnTo>
                <a:lnTo>
                  <a:pt x="57497" y="213216"/>
                </a:lnTo>
                <a:close/>
              </a:path>
              <a:path w="636270" h="426720">
                <a:moveTo>
                  <a:pt x="475971" y="355230"/>
                </a:moveTo>
                <a:lnTo>
                  <a:pt x="355496" y="355230"/>
                </a:lnTo>
                <a:lnTo>
                  <a:pt x="364118" y="360501"/>
                </a:lnTo>
                <a:lnTo>
                  <a:pt x="369167" y="367086"/>
                </a:lnTo>
                <a:lnTo>
                  <a:pt x="372583" y="374870"/>
                </a:lnTo>
                <a:lnTo>
                  <a:pt x="376044" y="383107"/>
                </a:lnTo>
                <a:lnTo>
                  <a:pt x="381623" y="391996"/>
                </a:lnTo>
                <a:lnTo>
                  <a:pt x="391129" y="401106"/>
                </a:lnTo>
                <a:lnTo>
                  <a:pt x="402412" y="404172"/>
                </a:lnTo>
                <a:lnTo>
                  <a:pt x="415645" y="405111"/>
                </a:lnTo>
                <a:lnTo>
                  <a:pt x="424113" y="403271"/>
                </a:lnTo>
                <a:lnTo>
                  <a:pt x="465820" y="382094"/>
                </a:lnTo>
                <a:lnTo>
                  <a:pt x="475873" y="356105"/>
                </a:lnTo>
                <a:lnTo>
                  <a:pt x="475971" y="355230"/>
                </a:lnTo>
                <a:close/>
              </a:path>
              <a:path w="636270" h="426720">
                <a:moveTo>
                  <a:pt x="506364" y="272263"/>
                </a:moveTo>
                <a:lnTo>
                  <a:pt x="458936" y="272263"/>
                </a:lnTo>
                <a:lnTo>
                  <a:pt x="467452" y="272667"/>
                </a:lnTo>
                <a:lnTo>
                  <a:pt x="501234" y="274678"/>
                </a:lnTo>
                <a:lnTo>
                  <a:pt x="506364" y="272263"/>
                </a:lnTo>
                <a:close/>
              </a:path>
              <a:path w="636270" h="426720">
                <a:moveTo>
                  <a:pt x="176339" y="107943"/>
                </a:moveTo>
                <a:lnTo>
                  <a:pt x="126830" y="117895"/>
                </a:lnTo>
                <a:lnTo>
                  <a:pt x="85870" y="131521"/>
                </a:lnTo>
                <a:lnTo>
                  <a:pt x="50468" y="164120"/>
                </a:lnTo>
                <a:lnTo>
                  <a:pt x="47047" y="188406"/>
                </a:lnTo>
                <a:lnTo>
                  <a:pt x="49719" y="199432"/>
                </a:lnTo>
                <a:lnTo>
                  <a:pt x="55959" y="208396"/>
                </a:lnTo>
                <a:lnTo>
                  <a:pt x="66248" y="214312"/>
                </a:lnTo>
                <a:lnTo>
                  <a:pt x="632655" y="214312"/>
                </a:lnTo>
                <a:lnTo>
                  <a:pt x="634372" y="208937"/>
                </a:lnTo>
                <a:lnTo>
                  <a:pt x="635855" y="197225"/>
                </a:lnTo>
                <a:lnTo>
                  <a:pt x="636091" y="184619"/>
                </a:lnTo>
                <a:lnTo>
                  <a:pt x="635800" y="171148"/>
                </a:lnTo>
                <a:lnTo>
                  <a:pt x="635699" y="156843"/>
                </a:lnTo>
                <a:lnTo>
                  <a:pt x="629381" y="146102"/>
                </a:lnTo>
                <a:lnTo>
                  <a:pt x="622949" y="137875"/>
                </a:lnTo>
                <a:lnTo>
                  <a:pt x="616908" y="130853"/>
                </a:lnTo>
                <a:lnTo>
                  <a:pt x="611764" y="123729"/>
                </a:lnTo>
                <a:lnTo>
                  <a:pt x="608665" y="116658"/>
                </a:lnTo>
                <a:lnTo>
                  <a:pt x="239514" y="116658"/>
                </a:lnTo>
                <a:lnTo>
                  <a:pt x="227643" y="115795"/>
                </a:lnTo>
                <a:lnTo>
                  <a:pt x="215533" y="114007"/>
                </a:lnTo>
                <a:lnTo>
                  <a:pt x="203041" y="111779"/>
                </a:lnTo>
                <a:lnTo>
                  <a:pt x="190024" y="109596"/>
                </a:lnTo>
                <a:lnTo>
                  <a:pt x="176339" y="107943"/>
                </a:lnTo>
                <a:close/>
              </a:path>
              <a:path w="636270" h="426720">
                <a:moveTo>
                  <a:pt x="476331" y="0"/>
                </a:moveTo>
                <a:lnTo>
                  <a:pt x="430720" y="21059"/>
                </a:lnTo>
                <a:lnTo>
                  <a:pt x="396451" y="42363"/>
                </a:lnTo>
                <a:lnTo>
                  <a:pt x="361792" y="65248"/>
                </a:lnTo>
                <a:lnTo>
                  <a:pt x="350099" y="72739"/>
                </a:lnTo>
                <a:lnTo>
                  <a:pt x="314443" y="93335"/>
                </a:lnTo>
                <a:lnTo>
                  <a:pt x="277683" y="108917"/>
                </a:lnTo>
                <a:lnTo>
                  <a:pt x="239514" y="116658"/>
                </a:lnTo>
                <a:lnTo>
                  <a:pt x="608665" y="116658"/>
                </a:lnTo>
                <a:lnTo>
                  <a:pt x="608024" y="115194"/>
                </a:lnTo>
                <a:lnTo>
                  <a:pt x="606192" y="103941"/>
                </a:lnTo>
                <a:lnTo>
                  <a:pt x="606776" y="88660"/>
                </a:lnTo>
                <a:lnTo>
                  <a:pt x="600184" y="79271"/>
                </a:lnTo>
                <a:lnTo>
                  <a:pt x="573524" y="44632"/>
                </a:lnTo>
                <a:lnTo>
                  <a:pt x="543760" y="13904"/>
                </a:lnTo>
                <a:lnTo>
                  <a:pt x="501554" y="1401"/>
                </a:lnTo>
                <a:lnTo>
                  <a:pt x="488942" y="813"/>
                </a:lnTo>
                <a:lnTo>
                  <a:pt x="476331" y="0"/>
                </a:lnTo>
                <a:close/>
              </a:path>
            </a:pathLst>
          </a:custGeom>
          <a:solidFill>
            <a:srgbClr val="00E6B7"/>
          </a:solidFill>
        </p:spPr>
        <p:txBody>
          <a:bodyPr wrap="square" lIns="0" tIns="0" rIns="0" bIns="0" rtlCol="0"/>
          <a:lstStyle/>
          <a:p>
            <a:endParaRPr/>
          </a:p>
        </p:txBody>
      </p:sp>
      <p:sp>
        <p:nvSpPr>
          <p:cNvPr id="28" name="object 28"/>
          <p:cNvSpPr/>
          <p:nvPr/>
        </p:nvSpPr>
        <p:spPr>
          <a:xfrm>
            <a:off x="4881303" y="4826934"/>
            <a:ext cx="578427" cy="376518"/>
          </a:xfrm>
          <a:custGeom>
            <a:avLst/>
            <a:gdLst/>
            <a:ahLst/>
            <a:cxnLst/>
            <a:rect l="l" t="t" r="r" b="b"/>
            <a:pathLst>
              <a:path w="636270" h="426720">
                <a:moveTo>
                  <a:pt x="66247" y="214312"/>
                </a:moveTo>
                <a:lnTo>
                  <a:pt x="55958" y="208396"/>
                </a:lnTo>
                <a:lnTo>
                  <a:pt x="49719" y="199432"/>
                </a:lnTo>
                <a:lnTo>
                  <a:pt x="47046" y="188407"/>
                </a:lnTo>
                <a:lnTo>
                  <a:pt x="47457" y="176307"/>
                </a:lnTo>
                <a:lnTo>
                  <a:pt x="73969" y="137665"/>
                </a:lnTo>
                <a:lnTo>
                  <a:pt x="112764" y="121717"/>
                </a:lnTo>
                <a:lnTo>
                  <a:pt x="153865" y="112012"/>
                </a:lnTo>
                <a:lnTo>
                  <a:pt x="176338" y="107943"/>
                </a:lnTo>
                <a:lnTo>
                  <a:pt x="190024" y="109596"/>
                </a:lnTo>
                <a:lnTo>
                  <a:pt x="203041" y="111779"/>
                </a:lnTo>
                <a:lnTo>
                  <a:pt x="215533" y="114007"/>
                </a:lnTo>
                <a:lnTo>
                  <a:pt x="227643" y="115795"/>
                </a:lnTo>
                <a:lnTo>
                  <a:pt x="277683" y="108917"/>
                </a:lnTo>
                <a:lnTo>
                  <a:pt x="314443" y="93335"/>
                </a:lnTo>
                <a:lnTo>
                  <a:pt x="350099" y="72739"/>
                </a:lnTo>
                <a:lnTo>
                  <a:pt x="384956" y="49955"/>
                </a:lnTo>
                <a:lnTo>
                  <a:pt x="396451" y="42363"/>
                </a:lnTo>
                <a:lnTo>
                  <a:pt x="430720" y="21060"/>
                </a:lnTo>
                <a:lnTo>
                  <a:pt x="464903" y="4163"/>
                </a:lnTo>
                <a:lnTo>
                  <a:pt x="476331" y="0"/>
                </a:lnTo>
                <a:lnTo>
                  <a:pt x="488943" y="813"/>
                </a:lnTo>
                <a:lnTo>
                  <a:pt x="501555" y="1401"/>
                </a:lnTo>
                <a:lnTo>
                  <a:pt x="543760" y="13904"/>
                </a:lnTo>
                <a:lnTo>
                  <a:pt x="573524" y="44632"/>
                </a:lnTo>
                <a:lnTo>
                  <a:pt x="600184" y="79270"/>
                </a:lnTo>
                <a:lnTo>
                  <a:pt x="606776" y="88660"/>
                </a:lnTo>
                <a:lnTo>
                  <a:pt x="606192" y="103941"/>
                </a:lnTo>
                <a:lnTo>
                  <a:pt x="608024" y="115194"/>
                </a:lnTo>
                <a:lnTo>
                  <a:pt x="611764" y="123729"/>
                </a:lnTo>
                <a:lnTo>
                  <a:pt x="616908" y="130853"/>
                </a:lnTo>
                <a:lnTo>
                  <a:pt x="622949" y="137875"/>
                </a:lnTo>
                <a:lnTo>
                  <a:pt x="629381" y="146102"/>
                </a:lnTo>
                <a:lnTo>
                  <a:pt x="635699" y="156844"/>
                </a:lnTo>
                <a:lnTo>
                  <a:pt x="635799" y="171148"/>
                </a:lnTo>
                <a:lnTo>
                  <a:pt x="636091" y="184619"/>
                </a:lnTo>
                <a:lnTo>
                  <a:pt x="621705" y="229775"/>
                </a:lnTo>
                <a:lnTo>
                  <a:pt x="598058" y="239707"/>
                </a:lnTo>
                <a:lnTo>
                  <a:pt x="584279" y="244665"/>
                </a:lnTo>
                <a:lnTo>
                  <a:pt x="571503" y="248951"/>
                </a:lnTo>
                <a:lnTo>
                  <a:pt x="559538" y="252758"/>
                </a:lnTo>
                <a:lnTo>
                  <a:pt x="548191" y="256278"/>
                </a:lnTo>
                <a:lnTo>
                  <a:pt x="537270" y="259703"/>
                </a:lnTo>
                <a:lnTo>
                  <a:pt x="524026" y="264412"/>
                </a:lnTo>
                <a:lnTo>
                  <a:pt x="512206" y="269512"/>
                </a:lnTo>
                <a:lnTo>
                  <a:pt x="501234" y="274678"/>
                </a:lnTo>
                <a:lnTo>
                  <a:pt x="481253" y="273488"/>
                </a:lnTo>
                <a:lnTo>
                  <a:pt x="467452" y="272667"/>
                </a:lnTo>
                <a:lnTo>
                  <a:pt x="458935" y="272263"/>
                </a:lnTo>
                <a:lnTo>
                  <a:pt x="454807" y="272320"/>
                </a:lnTo>
                <a:lnTo>
                  <a:pt x="454172" y="272885"/>
                </a:lnTo>
                <a:lnTo>
                  <a:pt x="456133" y="274001"/>
                </a:lnTo>
                <a:lnTo>
                  <a:pt x="459797" y="275716"/>
                </a:lnTo>
                <a:lnTo>
                  <a:pt x="464265" y="278073"/>
                </a:lnTo>
                <a:lnTo>
                  <a:pt x="468644" y="281120"/>
                </a:lnTo>
                <a:lnTo>
                  <a:pt x="475852" y="293463"/>
                </a:lnTo>
                <a:lnTo>
                  <a:pt x="479931" y="304444"/>
                </a:lnTo>
                <a:lnTo>
                  <a:pt x="479025" y="317915"/>
                </a:lnTo>
                <a:lnTo>
                  <a:pt x="478220" y="331001"/>
                </a:lnTo>
                <a:lnTo>
                  <a:pt x="465820" y="382094"/>
                </a:lnTo>
                <a:lnTo>
                  <a:pt x="424112" y="403270"/>
                </a:lnTo>
                <a:lnTo>
                  <a:pt x="415644" y="405110"/>
                </a:lnTo>
                <a:lnTo>
                  <a:pt x="402411" y="404171"/>
                </a:lnTo>
                <a:lnTo>
                  <a:pt x="391129" y="401105"/>
                </a:lnTo>
                <a:lnTo>
                  <a:pt x="381622" y="391995"/>
                </a:lnTo>
                <a:lnTo>
                  <a:pt x="376043" y="383106"/>
                </a:lnTo>
                <a:lnTo>
                  <a:pt x="372516" y="374712"/>
                </a:lnTo>
                <a:lnTo>
                  <a:pt x="369166" y="367085"/>
                </a:lnTo>
                <a:lnTo>
                  <a:pt x="364117" y="360500"/>
                </a:lnTo>
                <a:lnTo>
                  <a:pt x="355494" y="355229"/>
                </a:lnTo>
                <a:lnTo>
                  <a:pt x="347715" y="364610"/>
                </a:lnTo>
                <a:lnTo>
                  <a:pt x="339191" y="374071"/>
                </a:lnTo>
                <a:lnTo>
                  <a:pt x="309899" y="401004"/>
                </a:lnTo>
                <a:lnTo>
                  <a:pt x="276576" y="421711"/>
                </a:lnTo>
                <a:lnTo>
                  <a:pt x="264918" y="426329"/>
                </a:lnTo>
                <a:lnTo>
                  <a:pt x="250068" y="425678"/>
                </a:lnTo>
                <a:lnTo>
                  <a:pt x="236568" y="425225"/>
                </a:lnTo>
                <a:lnTo>
                  <a:pt x="190590" y="412739"/>
                </a:lnTo>
                <a:lnTo>
                  <a:pt x="175029" y="391773"/>
                </a:lnTo>
                <a:lnTo>
                  <a:pt x="167113" y="381874"/>
                </a:lnTo>
                <a:lnTo>
                  <a:pt x="128616" y="372242"/>
                </a:lnTo>
                <a:lnTo>
                  <a:pt x="89825" y="370014"/>
                </a:lnTo>
                <a:lnTo>
                  <a:pt x="53636" y="368789"/>
                </a:lnTo>
                <a:lnTo>
                  <a:pt x="41869" y="368399"/>
                </a:lnTo>
                <a:lnTo>
                  <a:pt x="12368" y="338558"/>
                </a:lnTo>
                <a:lnTo>
                  <a:pt x="0" y="304768"/>
                </a:lnTo>
                <a:lnTo>
                  <a:pt x="4495" y="292096"/>
                </a:lnTo>
                <a:lnTo>
                  <a:pt x="9723" y="280261"/>
                </a:lnTo>
                <a:lnTo>
                  <a:pt x="15443" y="269010"/>
                </a:lnTo>
                <a:lnTo>
                  <a:pt x="21413" y="258090"/>
                </a:lnTo>
                <a:lnTo>
                  <a:pt x="27391" y="247246"/>
                </a:lnTo>
                <a:lnTo>
                  <a:pt x="33137" y="236226"/>
                </a:lnTo>
                <a:lnTo>
                  <a:pt x="38408" y="224776"/>
                </a:lnTo>
                <a:lnTo>
                  <a:pt x="46973" y="214178"/>
                </a:lnTo>
                <a:lnTo>
                  <a:pt x="57497" y="213217"/>
                </a:lnTo>
                <a:lnTo>
                  <a:pt x="66247" y="214312"/>
                </a:lnTo>
                <a:close/>
              </a:path>
            </a:pathLst>
          </a:custGeom>
          <a:ln w="9524">
            <a:solidFill>
              <a:srgbClr val="000000"/>
            </a:solidFill>
          </a:ln>
        </p:spPr>
        <p:txBody>
          <a:bodyPr wrap="square" lIns="0" tIns="0" rIns="0" bIns="0" rtlCol="0"/>
          <a:lstStyle/>
          <a:p>
            <a:endParaRPr/>
          </a:p>
        </p:txBody>
      </p:sp>
      <p:sp>
        <p:nvSpPr>
          <p:cNvPr id="29" name="object 29"/>
          <p:cNvSpPr/>
          <p:nvPr/>
        </p:nvSpPr>
        <p:spPr>
          <a:xfrm>
            <a:off x="6269180" y="4507454"/>
            <a:ext cx="181841" cy="188259"/>
          </a:xfrm>
          <a:custGeom>
            <a:avLst/>
            <a:gdLst/>
            <a:ahLst/>
            <a:cxnLst/>
            <a:rect l="l" t="t" r="r" b="b"/>
            <a:pathLst>
              <a:path w="200025" h="213360">
                <a:moveTo>
                  <a:pt x="0" y="0"/>
                </a:moveTo>
                <a:lnTo>
                  <a:pt x="200024" y="0"/>
                </a:lnTo>
                <a:lnTo>
                  <a:pt x="200024" y="212978"/>
                </a:lnTo>
                <a:lnTo>
                  <a:pt x="0" y="212978"/>
                </a:lnTo>
                <a:lnTo>
                  <a:pt x="0" y="0"/>
                </a:lnTo>
                <a:close/>
              </a:path>
            </a:pathLst>
          </a:custGeom>
          <a:ln w="9524">
            <a:solidFill>
              <a:srgbClr val="000000"/>
            </a:solidFill>
          </a:ln>
        </p:spPr>
        <p:txBody>
          <a:bodyPr wrap="square" lIns="0" tIns="0" rIns="0" bIns="0" rtlCol="0"/>
          <a:lstStyle/>
          <a:p>
            <a:endParaRPr/>
          </a:p>
        </p:txBody>
      </p:sp>
      <p:sp>
        <p:nvSpPr>
          <p:cNvPr id="30" name="object 30"/>
          <p:cNvSpPr/>
          <p:nvPr/>
        </p:nvSpPr>
        <p:spPr>
          <a:xfrm>
            <a:off x="6451021" y="4420721"/>
            <a:ext cx="0" cy="361390"/>
          </a:xfrm>
          <a:custGeom>
            <a:avLst/>
            <a:gdLst/>
            <a:ahLst/>
            <a:cxnLst/>
            <a:rect l="l" t="t" r="r" b="b"/>
            <a:pathLst>
              <a:path h="409575">
                <a:moveTo>
                  <a:pt x="0" y="0"/>
                </a:moveTo>
                <a:lnTo>
                  <a:pt x="0" y="409574"/>
                </a:lnTo>
              </a:path>
            </a:pathLst>
          </a:custGeom>
          <a:ln w="9524">
            <a:solidFill>
              <a:srgbClr val="000000"/>
            </a:solidFill>
          </a:ln>
        </p:spPr>
        <p:txBody>
          <a:bodyPr wrap="square" lIns="0" tIns="0" rIns="0" bIns="0" rtlCol="0"/>
          <a:lstStyle/>
          <a:p>
            <a:endParaRPr/>
          </a:p>
        </p:txBody>
      </p:sp>
      <p:sp>
        <p:nvSpPr>
          <p:cNvPr id="31" name="object 31"/>
          <p:cNvSpPr/>
          <p:nvPr/>
        </p:nvSpPr>
        <p:spPr>
          <a:xfrm>
            <a:off x="6456794" y="4059331"/>
            <a:ext cx="1544205" cy="890868"/>
          </a:xfrm>
          <a:custGeom>
            <a:avLst/>
            <a:gdLst/>
            <a:ahLst/>
            <a:cxnLst/>
            <a:rect l="l" t="t" r="r" b="b"/>
            <a:pathLst>
              <a:path w="1698625" h="1009650">
                <a:moveTo>
                  <a:pt x="1698625" y="0"/>
                </a:moveTo>
                <a:lnTo>
                  <a:pt x="3175" y="504825"/>
                </a:lnTo>
                <a:lnTo>
                  <a:pt x="0" y="730250"/>
                </a:lnTo>
                <a:lnTo>
                  <a:pt x="955675" y="1009650"/>
                </a:lnTo>
                <a:lnTo>
                  <a:pt x="1698625" y="0"/>
                </a:lnTo>
                <a:close/>
              </a:path>
            </a:pathLst>
          </a:custGeom>
          <a:solidFill>
            <a:srgbClr val="FFFB00"/>
          </a:solidFill>
        </p:spPr>
        <p:txBody>
          <a:bodyPr wrap="square" lIns="0" tIns="0" rIns="0" bIns="0" rtlCol="0"/>
          <a:lstStyle/>
          <a:p>
            <a:endParaRPr/>
          </a:p>
        </p:txBody>
      </p:sp>
      <p:sp>
        <p:nvSpPr>
          <p:cNvPr id="32" name="object 32"/>
          <p:cNvSpPr/>
          <p:nvPr/>
        </p:nvSpPr>
        <p:spPr>
          <a:xfrm>
            <a:off x="6456794" y="4059331"/>
            <a:ext cx="1544205" cy="890868"/>
          </a:xfrm>
          <a:custGeom>
            <a:avLst/>
            <a:gdLst/>
            <a:ahLst/>
            <a:cxnLst/>
            <a:rect l="l" t="t" r="r" b="b"/>
            <a:pathLst>
              <a:path w="1698625" h="1009650">
                <a:moveTo>
                  <a:pt x="3175" y="504824"/>
                </a:moveTo>
                <a:lnTo>
                  <a:pt x="1698624" y="0"/>
                </a:lnTo>
                <a:lnTo>
                  <a:pt x="955674" y="1009649"/>
                </a:lnTo>
                <a:lnTo>
                  <a:pt x="0" y="730249"/>
                </a:lnTo>
                <a:lnTo>
                  <a:pt x="3175" y="504824"/>
                </a:lnTo>
                <a:close/>
              </a:path>
            </a:pathLst>
          </a:custGeom>
          <a:ln w="9524">
            <a:solidFill>
              <a:srgbClr val="000000"/>
            </a:solidFill>
          </a:ln>
        </p:spPr>
        <p:txBody>
          <a:bodyPr wrap="square" lIns="0" tIns="0" rIns="0" bIns="0" rtlCol="0"/>
          <a:lstStyle/>
          <a:p>
            <a:endParaRPr/>
          </a:p>
        </p:txBody>
      </p:sp>
      <p:sp>
        <p:nvSpPr>
          <p:cNvPr id="33" name="object 33"/>
          <p:cNvSpPr/>
          <p:nvPr/>
        </p:nvSpPr>
        <p:spPr>
          <a:xfrm>
            <a:off x="6456794" y="4276864"/>
            <a:ext cx="1374486" cy="281268"/>
          </a:xfrm>
          <a:custGeom>
            <a:avLst/>
            <a:gdLst/>
            <a:ahLst/>
            <a:cxnLst/>
            <a:rect l="l" t="t" r="r" b="b"/>
            <a:pathLst>
              <a:path w="1511934" h="318770">
                <a:moveTo>
                  <a:pt x="0" y="318612"/>
                </a:moveTo>
                <a:lnTo>
                  <a:pt x="1511845" y="0"/>
                </a:lnTo>
              </a:path>
            </a:pathLst>
          </a:custGeom>
          <a:ln w="9524">
            <a:solidFill>
              <a:srgbClr val="000000"/>
            </a:solidFill>
          </a:ln>
        </p:spPr>
        <p:txBody>
          <a:bodyPr wrap="square" lIns="0" tIns="0" rIns="0" bIns="0" rtlCol="0"/>
          <a:lstStyle/>
          <a:p>
            <a:endParaRPr/>
          </a:p>
        </p:txBody>
      </p:sp>
      <p:sp>
        <p:nvSpPr>
          <p:cNvPr id="34" name="object 34"/>
          <p:cNvSpPr/>
          <p:nvPr/>
        </p:nvSpPr>
        <p:spPr>
          <a:xfrm>
            <a:off x="7778868" y="4253212"/>
            <a:ext cx="75045" cy="66115"/>
          </a:xfrm>
          <a:custGeom>
            <a:avLst/>
            <a:gdLst/>
            <a:ahLst/>
            <a:cxnLst/>
            <a:rect l="l" t="t" r="r" b="b"/>
            <a:pathLst>
              <a:path w="82550" h="74929">
                <a:moveTo>
                  <a:pt x="0" y="0"/>
                </a:moveTo>
                <a:lnTo>
                  <a:pt x="15712" y="74561"/>
                </a:lnTo>
                <a:lnTo>
                  <a:pt x="82417" y="21567"/>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6459680" y="4553487"/>
            <a:ext cx="1155123" cy="55469"/>
          </a:xfrm>
          <a:custGeom>
            <a:avLst/>
            <a:gdLst/>
            <a:ahLst/>
            <a:cxnLst/>
            <a:rect l="l" t="t" r="r" b="b"/>
            <a:pathLst>
              <a:path w="1270634" h="62864">
                <a:moveTo>
                  <a:pt x="0" y="62256"/>
                </a:moveTo>
                <a:lnTo>
                  <a:pt x="1270029" y="0"/>
                </a:lnTo>
              </a:path>
            </a:pathLst>
          </a:custGeom>
          <a:ln w="9524">
            <a:solidFill>
              <a:srgbClr val="000000"/>
            </a:solidFill>
          </a:ln>
        </p:spPr>
        <p:txBody>
          <a:bodyPr wrap="square" lIns="0" tIns="0" rIns="0" bIns="0" rtlCol="0"/>
          <a:lstStyle/>
          <a:p>
            <a:endParaRPr/>
          </a:p>
        </p:txBody>
      </p:sp>
      <p:sp>
        <p:nvSpPr>
          <p:cNvPr id="36" name="object 36"/>
          <p:cNvSpPr/>
          <p:nvPr/>
        </p:nvSpPr>
        <p:spPr>
          <a:xfrm>
            <a:off x="7566431" y="4522104"/>
            <a:ext cx="71005" cy="67235"/>
          </a:xfrm>
          <a:custGeom>
            <a:avLst/>
            <a:gdLst/>
            <a:ahLst/>
            <a:cxnLst/>
            <a:rect l="l" t="t" r="r" b="b"/>
            <a:pathLst>
              <a:path w="78104" h="76200">
                <a:moveTo>
                  <a:pt x="0" y="0"/>
                </a:moveTo>
                <a:lnTo>
                  <a:pt x="3731" y="76108"/>
                </a:lnTo>
                <a:lnTo>
                  <a:pt x="77974" y="34323"/>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6456794" y="4647640"/>
            <a:ext cx="904009" cy="161365"/>
          </a:xfrm>
          <a:custGeom>
            <a:avLst/>
            <a:gdLst/>
            <a:ahLst/>
            <a:cxnLst/>
            <a:rect l="l" t="t" r="r" b="b"/>
            <a:pathLst>
              <a:path w="994409" h="182879">
                <a:moveTo>
                  <a:pt x="0" y="0"/>
                </a:moveTo>
                <a:lnTo>
                  <a:pt x="994193" y="182733"/>
                </a:lnTo>
              </a:path>
            </a:pathLst>
          </a:custGeom>
          <a:ln w="9524">
            <a:solidFill>
              <a:srgbClr val="000000"/>
            </a:solidFill>
          </a:ln>
        </p:spPr>
        <p:txBody>
          <a:bodyPr wrap="square" lIns="0" tIns="0" rIns="0" bIns="0" rtlCol="0"/>
          <a:lstStyle/>
          <a:p>
            <a:endParaRPr/>
          </a:p>
        </p:txBody>
      </p:sp>
      <p:sp>
        <p:nvSpPr>
          <p:cNvPr id="38" name="object 38"/>
          <p:cNvSpPr/>
          <p:nvPr/>
        </p:nvSpPr>
        <p:spPr>
          <a:xfrm>
            <a:off x="7308925" y="4767709"/>
            <a:ext cx="74468" cy="66675"/>
          </a:xfrm>
          <a:custGeom>
            <a:avLst/>
            <a:gdLst/>
            <a:ahLst/>
            <a:cxnLst/>
            <a:rect l="l" t="t" r="r" b="b"/>
            <a:pathLst>
              <a:path w="81915" h="75564">
                <a:moveTo>
                  <a:pt x="13774" y="0"/>
                </a:moveTo>
                <a:lnTo>
                  <a:pt x="0" y="74943"/>
                </a:lnTo>
                <a:lnTo>
                  <a:pt x="81831" y="51247"/>
                </a:lnTo>
                <a:lnTo>
                  <a:pt x="13774" y="0"/>
                </a:lnTo>
                <a:close/>
              </a:path>
            </a:pathLst>
          </a:custGeom>
          <a:solidFill>
            <a:srgbClr val="000000"/>
          </a:solidFill>
        </p:spPr>
        <p:txBody>
          <a:bodyPr wrap="square" lIns="0" tIns="0" rIns="0" bIns="0" rtlCol="0"/>
          <a:lstStyle/>
          <a:p>
            <a:endParaRPr/>
          </a:p>
        </p:txBody>
      </p:sp>
      <p:sp>
        <p:nvSpPr>
          <p:cNvPr id="39" name="object 39"/>
          <p:cNvSpPr/>
          <p:nvPr/>
        </p:nvSpPr>
        <p:spPr>
          <a:xfrm>
            <a:off x="7005203" y="3445810"/>
            <a:ext cx="1454727" cy="1907801"/>
          </a:xfrm>
          <a:custGeom>
            <a:avLst/>
            <a:gdLst/>
            <a:ahLst/>
            <a:cxnLst/>
            <a:rect l="l" t="t" r="r" b="b"/>
            <a:pathLst>
              <a:path w="1600200" h="2162175">
                <a:moveTo>
                  <a:pt x="0" y="2162174"/>
                </a:moveTo>
                <a:lnTo>
                  <a:pt x="1600199" y="0"/>
                </a:lnTo>
              </a:path>
            </a:pathLst>
          </a:custGeom>
          <a:ln w="25399">
            <a:solidFill>
              <a:srgbClr val="000000"/>
            </a:solidFill>
          </a:ln>
        </p:spPr>
        <p:txBody>
          <a:bodyPr wrap="square" lIns="0" tIns="0" rIns="0" bIns="0" rtlCol="0"/>
          <a:lstStyle/>
          <a:p>
            <a:endParaRPr/>
          </a:p>
        </p:txBody>
      </p:sp>
      <p:sp>
        <p:nvSpPr>
          <p:cNvPr id="40" name="object 40"/>
          <p:cNvSpPr/>
          <p:nvPr/>
        </p:nvSpPr>
        <p:spPr>
          <a:xfrm>
            <a:off x="6095998" y="2983567"/>
            <a:ext cx="1922318" cy="1958228"/>
          </a:xfrm>
          <a:custGeom>
            <a:avLst/>
            <a:gdLst/>
            <a:ahLst/>
            <a:cxnLst/>
            <a:rect l="l" t="t" r="r" b="b"/>
            <a:pathLst>
              <a:path w="2114550" h="2219325">
                <a:moveTo>
                  <a:pt x="1647825" y="0"/>
                </a:moveTo>
                <a:lnTo>
                  <a:pt x="0" y="1171575"/>
                </a:lnTo>
                <a:lnTo>
                  <a:pt x="1352550" y="2219325"/>
                </a:lnTo>
                <a:lnTo>
                  <a:pt x="2114550" y="1209675"/>
                </a:lnTo>
                <a:lnTo>
                  <a:pt x="1647825" y="0"/>
                </a:lnTo>
                <a:close/>
              </a:path>
            </a:pathLst>
          </a:custGeom>
          <a:solidFill>
            <a:srgbClr val="FFFB00"/>
          </a:solidFill>
        </p:spPr>
        <p:txBody>
          <a:bodyPr wrap="square" lIns="0" tIns="0" rIns="0" bIns="0" rtlCol="0"/>
          <a:lstStyle/>
          <a:p>
            <a:endParaRPr/>
          </a:p>
        </p:txBody>
      </p:sp>
      <p:sp>
        <p:nvSpPr>
          <p:cNvPr id="41" name="object 41"/>
          <p:cNvSpPr/>
          <p:nvPr/>
        </p:nvSpPr>
        <p:spPr>
          <a:xfrm>
            <a:off x="6095998" y="2983567"/>
            <a:ext cx="1922318" cy="1958228"/>
          </a:xfrm>
          <a:custGeom>
            <a:avLst/>
            <a:gdLst/>
            <a:ahLst/>
            <a:cxnLst/>
            <a:rect l="l" t="t" r="r" b="b"/>
            <a:pathLst>
              <a:path w="2114550" h="2219325">
                <a:moveTo>
                  <a:pt x="1352549" y="2219324"/>
                </a:moveTo>
                <a:lnTo>
                  <a:pt x="0" y="1171574"/>
                </a:lnTo>
                <a:lnTo>
                  <a:pt x="1647824" y="0"/>
                </a:lnTo>
                <a:lnTo>
                  <a:pt x="2114549" y="1209674"/>
                </a:lnTo>
                <a:lnTo>
                  <a:pt x="1352549" y="2219324"/>
                </a:lnTo>
                <a:close/>
              </a:path>
            </a:pathLst>
          </a:custGeom>
          <a:ln w="9524">
            <a:solidFill>
              <a:srgbClr val="000000"/>
            </a:solidFill>
          </a:ln>
        </p:spPr>
        <p:txBody>
          <a:bodyPr wrap="square" lIns="0" tIns="0" rIns="0" bIns="0" rtlCol="0"/>
          <a:lstStyle/>
          <a:p>
            <a:endParaRPr/>
          </a:p>
        </p:txBody>
      </p:sp>
      <p:sp>
        <p:nvSpPr>
          <p:cNvPr id="42" name="object 42"/>
          <p:cNvSpPr/>
          <p:nvPr/>
        </p:nvSpPr>
        <p:spPr>
          <a:xfrm>
            <a:off x="6474865" y="3782059"/>
            <a:ext cx="937491" cy="1042147"/>
          </a:xfrm>
          <a:custGeom>
            <a:avLst/>
            <a:gdLst/>
            <a:ahLst/>
            <a:cxnLst/>
            <a:rect l="l" t="t" r="r" b="b"/>
            <a:pathLst>
              <a:path w="1031240" h="1181100">
                <a:moveTo>
                  <a:pt x="1031045" y="1181015"/>
                </a:moveTo>
                <a:lnTo>
                  <a:pt x="0" y="0"/>
                </a:lnTo>
              </a:path>
            </a:pathLst>
          </a:custGeom>
          <a:ln w="9524">
            <a:solidFill>
              <a:srgbClr val="000000"/>
            </a:solidFill>
          </a:ln>
        </p:spPr>
        <p:txBody>
          <a:bodyPr wrap="square" lIns="0" tIns="0" rIns="0" bIns="0" rtlCol="0"/>
          <a:lstStyle/>
          <a:p>
            <a:endParaRPr/>
          </a:p>
        </p:txBody>
      </p:sp>
      <p:sp>
        <p:nvSpPr>
          <p:cNvPr id="43" name="object 43"/>
          <p:cNvSpPr/>
          <p:nvPr/>
        </p:nvSpPr>
        <p:spPr>
          <a:xfrm>
            <a:off x="6459681" y="3765177"/>
            <a:ext cx="72159" cy="72838"/>
          </a:xfrm>
          <a:custGeom>
            <a:avLst/>
            <a:gdLst/>
            <a:ahLst/>
            <a:cxnLst/>
            <a:rect l="l" t="t" r="r" b="b"/>
            <a:pathLst>
              <a:path w="79375" h="82550">
                <a:moveTo>
                  <a:pt x="0" y="0"/>
                </a:moveTo>
                <a:lnTo>
                  <a:pt x="21412" y="82459"/>
                </a:lnTo>
                <a:lnTo>
                  <a:pt x="78813" y="32345"/>
                </a:lnTo>
                <a:lnTo>
                  <a:pt x="0" y="0"/>
                </a:lnTo>
                <a:close/>
              </a:path>
            </a:pathLst>
          </a:custGeom>
          <a:solidFill>
            <a:srgbClr val="000000"/>
          </a:solidFill>
        </p:spPr>
        <p:txBody>
          <a:bodyPr wrap="square" lIns="0" tIns="0" rIns="0" bIns="0" rtlCol="0"/>
          <a:lstStyle/>
          <a:p>
            <a:endParaRPr/>
          </a:p>
        </p:txBody>
      </p:sp>
      <p:sp>
        <p:nvSpPr>
          <p:cNvPr id="44" name="object 44"/>
          <p:cNvSpPr/>
          <p:nvPr/>
        </p:nvSpPr>
        <p:spPr>
          <a:xfrm>
            <a:off x="6853660" y="3506367"/>
            <a:ext cx="740641" cy="1057275"/>
          </a:xfrm>
          <a:custGeom>
            <a:avLst/>
            <a:gdLst/>
            <a:ahLst/>
            <a:cxnLst/>
            <a:rect l="l" t="t" r="r" b="b"/>
            <a:pathLst>
              <a:path w="814704" h="1198245">
                <a:moveTo>
                  <a:pt x="814396" y="1198192"/>
                </a:moveTo>
                <a:lnTo>
                  <a:pt x="0" y="0"/>
                </a:lnTo>
              </a:path>
            </a:pathLst>
          </a:custGeom>
          <a:ln w="9524">
            <a:solidFill>
              <a:srgbClr val="000000"/>
            </a:solidFill>
          </a:ln>
        </p:spPr>
        <p:txBody>
          <a:bodyPr wrap="square" lIns="0" tIns="0" rIns="0" bIns="0" rtlCol="0"/>
          <a:lstStyle/>
          <a:p>
            <a:endParaRPr/>
          </a:p>
        </p:txBody>
      </p:sp>
      <p:sp>
        <p:nvSpPr>
          <p:cNvPr id="45" name="object 45"/>
          <p:cNvSpPr/>
          <p:nvPr/>
        </p:nvSpPr>
        <p:spPr>
          <a:xfrm>
            <a:off x="6840680" y="3487831"/>
            <a:ext cx="68118" cy="74519"/>
          </a:xfrm>
          <a:custGeom>
            <a:avLst/>
            <a:gdLst/>
            <a:ahLst/>
            <a:cxnLst/>
            <a:rect l="l" t="t" r="r" b="b"/>
            <a:pathLst>
              <a:path w="74929" h="84454">
                <a:moveTo>
                  <a:pt x="0" y="0"/>
                </a:moveTo>
                <a:lnTo>
                  <a:pt x="11323" y="84438"/>
                </a:lnTo>
                <a:lnTo>
                  <a:pt x="74344" y="41603"/>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7233102" y="3255177"/>
            <a:ext cx="595168" cy="1014693"/>
          </a:xfrm>
          <a:custGeom>
            <a:avLst/>
            <a:gdLst/>
            <a:ahLst/>
            <a:cxnLst/>
            <a:rect l="l" t="t" r="r" b="b"/>
            <a:pathLst>
              <a:path w="654684" h="1149985">
                <a:moveTo>
                  <a:pt x="654186" y="1149499"/>
                </a:moveTo>
                <a:lnTo>
                  <a:pt x="0" y="0"/>
                </a:lnTo>
              </a:path>
            </a:pathLst>
          </a:custGeom>
          <a:ln w="9524">
            <a:solidFill>
              <a:srgbClr val="000000"/>
            </a:solidFill>
          </a:ln>
        </p:spPr>
        <p:txBody>
          <a:bodyPr wrap="square" lIns="0" tIns="0" rIns="0" bIns="0" rtlCol="0"/>
          <a:lstStyle/>
          <a:p>
            <a:endParaRPr/>
          </a:p>
        </p:txBody>
      </p:sp>
      <p:sp>
        <p:nvSpPr>
          <p:cNvPr id="47" name="object 47"/>
          <p:cNvSpPr/>
          <p:nvPr/>
        </p:nvSpPr>
        <p:spPr>
          <a:xfrm>
            <a:off x="7221680" y="3235699"/>
            <a:ext cx="64655" cy="75079"/>
          </a:xfrm>
          <a:custGeom>
            <a:avLst/>
            <a:gdLst/>
            <a:ahLst/>
            <a:cxnLst/>
            <a:rect l="l" t="t" r="r" b="b"/>
            <a:pathLst>
              <a:path w="71120" h="85089">
                <a:moveTo>
                  <a:pt x="0" y="0"/>
                </a:moveTo>
                <a:lnTo>
                  <a:pt x="4577" y="85070"/>
                </a:lnTo>
                <a:lnTo>
                  <a:pt x="70803" y="47381"/>
                </a:lnTo>
                <a:lnTo>
                  <a:pt x="0"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499649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7000" y="270530"/>
            <a:ext cx="8229600" cy="1143000"/>
          </a:xfrm>
          <a:prstGeom prst="rect">
            <a:avLst/>
          </a:prstGeom>
        </p:spPr>
        <p:txBody>
          <a:bodyPr vert="horz" wrap="square" lIns="0" tIns="437644" rIns="0" bIns="0" rtlCol="0">
            <a:spAutoFit/>
          </a:bodyPr>
          <a:lstStyle/>
          <a:p>
            <a:pPr marL="687808"/>
            <a:r>
              <a:rPr spc="-18" dirty="0"/>
              <a:t>Ty</a:t>
            </a:r>
            <a:r>
              <a:rPr spc="-22" dirty="0"/>
              <a:t>p</a:t>
            </a:r>
            <a:r>
              <a:rPr spc="-9" dirty="0"/>
              <a:t>i</a:t>
            </a:r>
            <a:r>
              <a:rPr dirty="0"/>
              <a:t>c</a:t>
            </a:r>
            <a:r>
              <a:rPr spc="-13" dirty="0"/>
              <a:t>al</a:t>
            </a:r>
            <a:r>
              <a:rPr spc="-4" dirty="0"/>
              <a:t> </a:t>
            </a:r>
            <a:r>
              <a:rPr spc="-13" dirty="0"/>
              <a:t>Ul</a:t>
            </a:r>
            <a:r>
              <a:rPr dirty="0"/>
              <a:t>tr</a:t>
            </a:r>
            <a:r>
              <a:rPr spc="-18" dirty="0"/>
              <a:t>a</a:t>
            </a:r>
            <a:r>
              <a:rPr dirty="0"/>
              <a:t>s</a:t>
            </a:r>
            <a:r>
              <a:rPr spc="-18" dirty="0"/>
              <a:t>ound</a:t>
            </a:r>
            <a:r>
              <a:rPr spc="-4" dirty="0"/>
              <a:t> </a:t>
            </a:r>
            <a:r>
              <a:rPr dirty="0"/>
              <a:t>Sc</a:t>
            </a:r>
            <a:r>
              <a:rPr spc="-18" dirty="0"/>
              <a:t>an</a:t>
            </a:r>
          </a:p>
        </p:txBody>
      </p:sp>
      <p:sp>
        <p:nvSpPr>
          <p:cNvPr id="4" name="object 4"/>
          <p:cNvSpPr/>
          <p:nvPr/>
        </p:nvSpPr>
        <p:spPr>
          <a:xfrm>
            <a:off x="2278784" y="1388130"/>
            <a:ext cx="4406033" cy="423442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15661" y="6124631"/>
            <a:ext cx="2932545" cy="246221"/>
          </a:xfrm>
          <a:prstGeom prst="rect">
            <a:avLst/>
          </a:prstGeom>
        </p:spPr>
        <p:txBody>
          <a:bodyPr vert="horz" wrap="square" lIns="0" tIns="0" rIns="0" bIns="0" rtlCol="0">
            <a:spAutoFit/>
          </a:bodyPr>
          <a:lstStyle/>
          <a:p>
            <a:pPr marL="11397"/>
            <a:r>
              <a:rPr sz="1600" dirty="0">
                <a:latin typeface="Tahoma"/>
                <a:cs typeface="Tahoma"/>
              </a:rPr>
              <a:t>S</a:t>
            </a:r>
            <a:r>
              <a:rPr sz="1600" spc="-9" dirty="0">
                <a:latin typeface="Tahoma"/>
                <a:cs typeface="Tahoma"/>
              </a:rPr>
              <a:t>lide</a:t>
            </a:r>
            <a:r>
              <a:rPr sz="1600" spc="-4" dirty="0">
                <a:latin typeface="Tahoma"/>
                <a:cs typeface="Tahoma"/>
              </a:rPr>
              <a:t> </a:t>
            </a:r>
            <a:r>
              <a:rPr sz="1600" spc="-9" dirty="0">
                <a:latin typeface="Tahoma"/>
                <a:cs typeface="Tahoma"/>
              </a:rPr>
              <a:t>adop</a:t>
            </a:r>
            <a:r>
              <a:rPr sz="1600" dirty="0">
                <a:latin typeface="Tahoma"/>
                <a:cs typeface="Tahoma"/>
              </a:rPr>
              <a:t>te</a:t>
            </a:r>
            <a:r>
              <a:rPr sz="1600" spc="-9" dirty="0">
                <a:latin typeface="Tahoma"/>
                <a:cs typeface="Tahoma"/>
              </a:rPr>
              <a:t>d</a:t>
            </a:r>
            <a:r>
              <a:rPr sz="1600" spc="-4" dirty="0">
                <a:latin typeface="Tahoma"/>
                <a:cs typeface="Tahoma"/>
              </a:rPr>
              <a:t> </a:t>
            </a:r>
            <a:r>
              <a:rPr sz="1600" spc="-9" dirty="0">
                <a:latin typeface="Tahoma"/>
                <a:cs typeface="Tahoma"/>
              </a:rPr>
              <a:t>fr</a:t>
            </a:r>
            <a:r>
              <a:rPr sz="1600" spc="-13" dirty="0">
                <a:latin typeface="Tahoma"/>
                <a:cs typeface="Tahoma"/>
              </a:rPr>
              <a:t>om</a:t>
            </a:r>
            <a:r>
              <a:rPr sz="1600" spc="-4" dirty="0">
                <a:latin typeface="Tahoma"/>
                <a:cs typeface="Tahoma"/>
              </a:rPr>
              <a:t> </a:t>
            </a:r>
            <a:r>
              <a:rPr sz="1600" spc="-9" dirty="0">
                <a:latin typeface="Tahoma"/>
                <a:cs typeface="Tahoma"/>
              </a:rPr>
              <a:t>C.</a:t>
            </a:r>
            <a:r>
              <a:rPr sz="1600" spc="-4" dirty="0">
                <a:latin typeface="Tahoma"/>
                <a:cs typeface="Tahoma"/>
              </a:rPr>
              <a:t> </a:t>
            </a:r>
            <a:r>
              <a:rPr sz="1600" dirty="0">
                <a:latin typeface="Tahoma"/>
                <a:cs typeface="Tahoma"/>
              </a:rPr>
              <a:t>Stac</a:t>
            </a:r>
            <a:r>
              <a:rPr sz="1600" spc="-4" dirty="0">
                <a:latin typeface="Tahoma"/>
                <a:cs typeface="Tahoma"/>
              </a:rPr>
              <a:t>h</a:t>
            </a:r>
            <a:r>
              <a:rPr sz="1600" spc="-13" dirty="0">
                <a:latin typeface="Tahoma"/>
                <a:cs typeface="Tahoma"/>
              </a:rPr>
              <a:t>ni</a:t>
            </a:r>
            <a:r>
              <a:rPr sz="1600" spc="-4" dirty="0">
                <a:latin typeface="Tahoma"/>
                <a:cs typeface="Tahoma"/>
              </a:rPr>
              <a:t>ss</a:t>
            </a:r>
            <a:endParaRPr sz="1600">
              <a:latin typeface="Tahoma"/>
              <a:cs typeface="Tahoma"/>
            </a:endParaRPr>
          </a:p>
        </p:txBody>
      </p:sp>
    </p:spTree>
    <p:extLst>
      <p:ext uri="{BB962C8B-B14F-4D97-AF65-F5344CB8AC3E}">
        <p14:creationId xmlns:p14="http://schemas.microsoft.com/office/powerpoint/2010/main" val="3768402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400" y="304800"/>
            <a:ext cx="8229600" cy="1143000"/>
          </a:xfrm>
          <a:prstGeom prst="rect">
            <a:avLst/>
          </a:prstGeom>
        </p:spPr>
        <p:txBody>
          <a:bodyPr vert="horz" wrap="square" lIns="0" tIns="437644" rIns="0" bIns="0" rtlCol="0">
            <a:spAutoFit/>
          </a:bodyPr>
          <a:lstStyle/>
          <a:p>
            <a:pPr marL="687808"/>
            <a:r>
              <a:rPr dirty="0"/>
              <a:t>P</a:t>
            </a:r>
            <a:r>
              <a:rPr spc="-18" dirty="0"/>
              <a:t>ar</a:t>
            </a:r>
            <a:r>
              <a:rPr spc="-13" dirty="0"/>
              <a:t>alle</a:t>
            </a:r>
            <a:r>
              <a:rPr spc="-9" dirty="0"/>
              <a:t>l</a:t>
            </a:r>
            <a:r>
              <a:rPr spc="-4" dirty="0"/>
              <a:t> </a:t>
            </a:r>
            <a:r>
              <a:rPr spc="-22" dirty="0"/>
              <a:t>Op</a:t>
            </a:r>
            <a:r>
              <a:rPr dirty="0"/>
              <a:t>er</a:t>
            </a:r>
            <a:r>
              <a:rPr spc="-18" dirty="0"/>
              <a:t>a</a:t>
            </a:r>
            <a:r>
              <a:rPr dirty="0"/>
              <a:t>t</a:t>
            </a:r>
            <a:r>
              <a:rPr spc="-13" dirty="0"/>
              <a:t>ion</a:t>
            </a:r>
          </a:p>
        </p:txBody>
      </p:sp>
      <p:sp>
        <p:nvSpPr>
          <p:cNvPr id="4" name="object 4"/>
          <p:cNvSpPr txBox="1"/>
          <p:nvPr/>
        </p:nvSpPr>
        <p:spPr>
          <a:xfrm>
            <a:off x="1066800" y="1728296"/>
            <a:ext cx="6887440" cy="3706207"/>
          </a:xfrm>
          <a:prstGeom prst="rect">
            <a:avLst/>
          </a:prstGeom>
        </p:spPr>
        <p:txBody>
          <a:bodyPr vert="horz" wrap="square" lIns="0" tIns="0" rIns="0" bIns="0" rtlCol="0">
            <a:spAutoFit/>
          </a:bodyPr>
          <a:lstStyle/>
          <a:p>
            <a:pPr marL="319115" marR="129926" indent="-307718">
              <a:lnSpc>
                <a:spcPct val="99000"/>
              </a:lnSpc>
              <a:buClr>
                <a:srgbClr val="3333CC"/>
              </a:buClr>
              <a:buSzPct val="58333"/>
              <a:buFont typeface="Wingdings"/>
              <a:buChar char=""/>
              <a:tabLst>
                <a:tab pos="319115" algn="l"/>
              </a:tabLst>
            </a:pPr>
            <a:r>
              <a:rPr sz="2200" dirty="0">
                <a:latin typeface="Tahoma"/>
                <a:cs typeface="Tahoma"/>
              </a:rPr>
              <a:t>G</a:t>
            </a:r>
            <a:r>
              <a:rPr sz="2200" spc="-9" dirty="0">
                <a:latin typeface="Tahoma"/>
                <a:cs typeface="Tahoma"/>
              </a:rPr>
              <a:t>i</a:t>
            </a:r>
            <a:r>
              <a:rPr sz="2200" spc="-4" dirty="0">
                <a:latin typeface="Tahoma"/>
                <a:cs typeface="Tahoma"/>
              </a:rPr>
              <a:t>v</a:t>
            </a:r>
            <a:r>
              <a:rPr sz="2200" dirty="0">
                <a:latin typeface="Tahoma"/>
                <a:cs typeface="Tahoma"/>
              </a:rPr>
              <a:t>e</a:t>
            </a:r>
            <a:r>
              <a:rPr sz="2200" spc="-13" dirty="0">
                <a:latin typeface="Tahoma"/>
                <a:cs typeface="Tahoma"/>
              </a:rPr>
              <a:t>n</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15</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rees</a:t>
            </a:r>
            <a:r>
              <a:rPr sz="2200" spc="-4" dirty="0">
                <a:latin typeface="Tahoma"/>
                <a:cs typeface="Tahoma"/>
              </a:rPr>
              <a:t> </a:t>
            </a:r>
            <a:r>
              <a:rPr sz="2200" spc="-13" dirty="0">
                <a:latin typeface="Tahoma"/>
                <a:cs typeface="Tahoma"/>
              </a:rPr>
              <a:t>op</a:t>
            </a:r>
            <a:r>
              <a:rPr sz="2200" dirty="0">
                <a:latin typeface="Tahoma"/>
                <a:cs typeface="Tahoma"/>
              </a:rPr>
              <a:t>e</a:t>
            </a:r>
            <a:r>
              <a:rPr sz="2200" spc="-13" dirty="0">
                <a:latin typeface="Tahoma"/>
                <a:cs typeface="Tahoma"/>
              </a:rPr>
              <a:t>ning</a:t>
            </a:r>
            <a:r>
              <a:rPr sz="2200" spc="-4" dirty="0">
                <a:latin typeface="Tahoma"/>
                <a:cs typeface="Tahoma"/>
              </a:rPr>
              <a:t> </a:t>
            </a:r>
            <a:r>
              <a:rPr sz="2200" spc="-13" dirty="0">
                <a:latin typeface="Tahoma"/>
                <a:cs typeface="Tahoma"/>
              </a:rPr>
              <a:t>angl</a:t>
            </a:r>
            <a:r>
              <a:rPr sz="2200" dirty="0">
                <a:latin typeface="Tahoma"/>
                <a:cs typeface="Tahoma"/>
              </a:rPr>
              <a:t>e</a:t>
            </a:r>
            <a:r>
              <a:rPr sz="2200" spc="-9" dirty="0">
                <a:latin typeface="Tahoma"/>
                <a:cs typeface="Tahoma"/>
              </a:rPr>
              <a:t>,</a:t>
            </a:r>
            <a:r>
              <a:rPr sz="2200" spc="-4" dirty="0">
                <a:latin typeface="Tahoma"/>
                <a:cs typeface="Tahoma"/>
              </a:rPr>
              <a:t> </a:t>
            </a:r>
            <a:r>
              <a:rPr sz="2200" spc="-13" dirty="0">
                <a:latin typeface="Tahoma"/>
                <a:cs typeface="Tahoma"/>
              </a:rPr>
              <a:t>24</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a</a:t>
            </a:r>
            <a:r>
              <a:rPr sz="2200" dirty="0">
                <a:latin typeface="Tahoma"/>
                <a:cs typeface="Tahoma"/>
              </a:rPr>
              <a:t>re </a:t>
            </a:r>
            <a:r>
              <a:rPr sz="2200" spc="-13" dirty="0">
                <a:latin typeface="Tahoma"/>
                <a:cs typeface="Tahoma"/>
              </a:rPr>
              <a:t>n</a:t>
            </a:r>
            <a:r>
              <a:rPr sz="2200" dirty="0">
                <a:latin typeface="Tahoma"/>
                <a:cs typeface="Tahoma"/>
              </a:rPr>
              <a:t>ee</a:t>
            </a:r>
            <a:r>
              <a:rPr sz="2200" spc="-13" dirty="0">
                <a:latin typeface="Tahoma"/>
                <a:cs typeface="Tahoma"/>
              </a:rPr>
              <a:t>d</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dirty="0">
                <a:latin typeface="Tahoma"/>
                <a:cs typeface="Tahoma"/>
              </a:rPr>
              <a:t>cov</a:t>
            </a:r>
            <a:r>
              <a:rPr sz="2200" spc="-4" dirty="0">
                <a:latin typeface="Tahoma"/>
                <a:cs typeface="Tahoma"/>
              </a:rPr>
              <a:t>e</a:t>
            </a:r>
            <a:r>
              <a:rPr sz="2200" dirty="0">
                <a:latin typeface="Tahoma"/>
                <a:cs typeface="Tahoma"/>
              </a:rPr>
              <a:t>r</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w</a:t>
            </a:r>
            <a:r>
              <a:rPr sz="2200" spc="-13" dirty="0">
                <a:latin typeface="Tahoma"/>
                <a:cs typeface="Tahoma"/>
              </a:rPr>
              <a:t>hol</a:t>
            </a:r>
            <a:r>
              <a:rPr sz="2200" dirty="0">
                <a:latin typeface="Tahoma"/>
                <a:cs typeface="Tahoma"/>
              </a:rPr>
              <a:t>e</a:t>
            </a:r>
            <a:r>
              <a:rPr sz="2200" spc="-4" dirty="0">
                <a:latin typeface="Tahoma"/>
                <a:cs typeface="Tahoma"/>
              </a:rPr>
              <a:t> </a:t>
            </a:r>
            <a:r>
              <a:rPr sz="2200" spc="-13" dirty="0">
                <a:latin typeface="Tahoma"/>
                <a:cs typeface="Tahoma"/>
              </a:rPr>
              <a:t>360</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rees</a:t>
            </a:r>
            <a:r>
              <a:rPr sz="2200" spc="-4" dirty="0">
                <a:latin typeface="Tahoma"/>
                <a:cs typeface="Tahoma"/>
              </a:rPr>
              <a:t> </a:t>
            </a:r>
            <a:r>
              <a:rPr sz="2200" spc="-13" dirty="0">
                <a:latin typeface="Tahoma"/>
                <a:cs typeface="Tahoma"/>
              </a:rPr>
              <a:t>a</a:t>
            </a:r>
            <a:r>
              <a:rPr sz="2200" dirty="0">
                <a:latin typeface="Tahoma"/>
                <a:cs typeface="Tahoma"/>
              </a:rPr>
              <a:t>re</a:t>
            </a:r>
            <a:r>
              <a:rPr sz="2200" spc="-13" dirty="0">
                <a:latin typeface="Tahoma"/>
                <a:cs typeface="Tahoma"/>
              </a:rPr>
              <a:t>a</a:t>
            </a:r>
            <a:r>
              <a:rPr sz="2200" spc="-4" dirty="0">
                <a:latin typeface="Tahoma"/>
                <a:cs typeface="Tahoma"/>
              </a:rPr>
              <a:t> </a:t>
            </a:r>
            <a:r>
              <a:rPr sz="2200" spc="-13" dirty="0">
                <a:latin typeface="Tahoma"/>
                <a:cs typeface="Tahoma"/>
              </a:rPr>
              <a:t>a</a:t>
            </a:r>
            <a:r>
              <a:rPr sz="2200" dirty="0">
                <a:latin typeface="Tahoma"/>
                <a:cs typeface="Tahoma"/>
              </a:rPr>
              <a:t>r</a:t>
            </a:r>
            <a:r>
              <a:rPr sz="2200" spc="-13" dirty="0">
                <a:latin typeface="Tahoma"/>
                <a:cs typeface="Tahoma"/>
              </a:rPr>
              <a:t>ound</a:t>
            </a:r>
            <a:r>
              <a:rPr sz="2200" spc="-9"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ob</a:t>
            </a:r>
            <a:r>
              <a:rPr sz="2200" dirty="0">
                <a:latin typeface="Tahoma"/>
                <a:cs typeface="Tahoma"/>
              </a:rPr>
              <a:t>ot</a:t>
            </a:r>
            <a:r>
              <a:rPr sz="2200" spc="-9" dirty="0">
                <a:latin typeface="Tahoma"/>
                <a:cs typeface="Tahoma"/>
              </a:rPr>
              <a:t>.</a:t>
            </a:r>
            <a:endParaRPr sz="2200" dirty="0">
              <a:latin typeface="Tahoma"/>
              <a:cs typeface="Tahoma"/>
            </a:endParaRPr>
          </a:p>
          <a:p>
            <a:pPr marL="319115" indent="-307718">
              <a:spcBef>
                <a:spcPts val="1050"/>
              </a:spcBef>
              <a:buClr>
                <a:srgbClr val="3333CC"/>
              </a:buClr>
              <a:buSzPct val="58333"/>
              <a:buFont typeface="Wingdings"/>
              <a:buChar char=""/>
              <a:tabLst>
                <a:tab pos="319115" algn="l"/>
              </a:tabLst>
            </a:pPr>
            <a:r>
              <a:rPr sz="2200" spc="-13" dirty="0">
                <a:latin typeface="Tahoma"/>
                <a:cs typeface="Tahoma"/>
              </a:rPr>
              <a:t>Let</a:t>
            </a:r>
            <a:r>
              <a:rPr sz="2200" spc="-4" dirty="0">
                <a:latin typeface="Tahoma"/>
                <a:cs typeface="Tahoma"/>
              </a:rPr>
              <a:t> </a:t>
            </a:r>
            <a:r>
              <a:rPr sz="2200" dirty="0">
                <a:latin typeface="Tahoma"/>
                <a:cs typeface="Tahoma"/>
              </a:rPr>
              <a:t>t</a:t>
            </a:r>
            <a:r>
              <a:rPr sz="2200" spc="-13" dirty="0">
                <a:latin typeface="Tahoma"/>
                <a:cs typeface="Tahoma"/>
              </a:rPr>
              <a:t>he</a:t>
            </a:r>
            <a:r>
              <a:rPr sz="2200" spc="-4" dirty="0">
                <a:latin typeface="Tahoma"/>
                <a:cs typeface="Tahoma"/>
              </a:rPr>
              <a:t> </a:t>
            </a:r>
            <a:r>
              <a:rPr sz="2200" spc="-22" dirty="0">
                <a:latin typeface="Tahoma"/>
                <a:cs typeface="Tahoma"/>
              </a:rPr>
              <a:t>ma</a:t>
            </a:r>
            <a:r>
              <a:rPr sz="2200" spc="-13" dirty="0">
                <a:latin typeface="Tahoma"/>
                <a:cs typeface="Tahoma"/>
              </a:rPr>
              <a:t>ximum</a:t>
            </a:r>
            <a:r>
              <a:rPr sz="2200" spc="-9" dirty="0">
                <a:latin typeface="Tahoma"/>
                <a:cs typeface="Tahoma"/>
              </a:rPr>
              <a:t> </a:t>
            </a:r>
            <a:r>
              <a:rPr sz="2200" dirty="0">
                <a:latin typeface="Tahoma"/>
                <a:cs typeface="Tahoma"/>
              </a:rPr>
              <a:t>r</a:t>
            </a:r>
            <a:r>
              <a:rPr sz="2200" spc="-18" dirty="0">
                <a:latin typeface="Tahoma"/>
                <a:cs typeface="Tahoma"/>
              </a:rPr>
              <a:t>ang</a:t>
            </a:r>
            <a:r>
              <a:rPr sz="2200" spc="-13" dirty="0">
                <a:latin typeface="Tahoma"/>
                <a:cs typeface="Tahoma"/>
              </a:rPr>
              <a:t>e</a:t>
            </a:r>
            <a:r>
              <a:rPr sz="2200" dirty="0">
                <a:latin typeface="Tahoma"/>
                <a:cs typeface="Tahoma"/>
              </a:rPr>
              <a:t> we</a:t>
            </a:r>
            <a:r>
              <a:rPr sz="2200" spc="-4" dirty="0">
                <a:latin typeface="Tahoma"/>
                <a:cs typeface="Tahoma"/>
              </a:rPr>
              <a:t> a</a:t>
            </a:r>
            <a:r>
              <a:rPr sz="2200" dirty="0">
                <a:latin typeface="Tahoma"/>
                <a:cs typeface="Tahoma"/>
              </a:rPr>
              <a:t>re</a:t>
            </a:r>
            <a:r>
              <a:rPr sz="2200" spc="-4" dirty="0">
                <a:latin typeface="Tahoma"/>
                <a:cs typeface="Tahoma"/>
              </a:rPr>
              <a:t> </a:t>
            </a:r>
            <a:r>
              <a:rPr sz="2200" spc="-9" dirty="0">
                <a:latin typeface="Tahoma"/>
                <a:cs typeface="Tahoma"/>
              </a:rPr>
              <a:t>int</a:t>
            </a:r>
            <a:r>
              <a:rPr sz="2200" dirty="0">
                <a:latin typeface="Tahoma"/>
                <a:cs typeface="Tahoma"/>
              </a:rPr>
              <a:t>ereste</a:t>
            </a:r>
            <a:r>
              <a:rPr sz="2200" spc="-13" dirty="0">
                <a:latin typeface="Tahoma"/>
                <a:cs typeface="Tahoma"/>
              </a:rPr>
              <a:t>d</a:t>
            </a:r>
            <a:r>
              <a:rPr sz="2200" spc="-4" dirty="0">
                <a:latin typeface="Tahoma"/>
                <a:cs typeface="Tahoma"/>
              </a:rPr>
              <a:t> </a:t>
            </a:r>
            <a:r>
              <a:rPr sz="2200" spc="-9" dirty="0">
                <a:latin typeface="Tahoma"/>
                <a:cs typeface="Tahoma"/>
              </a:rPr>
              <a:t>in</a:t>
            </a:r>
            <a:r>
              <a:rPr sz="2200" spc="-4" dirty="0">
                <a:latin typeface="Tahoma"/>
                <a:cs typeface="Tahoma"/>
              </a:rPr>
              <a:t> b</a:t>
            </a:r>
            <a:r>
              <a:rPr sz="2200" dirty="0">
                <a:latin typeface="Tahoma"/>
                <a:cs typeface="Tahoma"/>
              </a:rPr>
              <a:t>e</a:t>
            </a:r>
            <a:r>
              <a:rPr sz="2200" spc="-4" dirty="0">
                <a:latin typeface="Tahoma"/>
                <a:cs typeface="Tahoma"/>
              </a:rPr>
              <a:t> </a:t>
            </a:r>
            <a:r>
              <a:rPr sz="2200" spc="-18" dirty="0">
                <a:latin typeface="Tahoma"/>
                <a:cs typeface="Tahoma"/>
              </a:rPr>
              <a:t>10m.</a:t>
            </a:r>
            <a:endParaRPr sz="2200" dirty="0">
              <a:latin typeface="Tahoma"/>
              <a:cs typeface="Tahoma"/>
            </a:endParaRPr>
          </a:p>
          <a:p>
            <a:pPr marL="319115" indent="-307718">
              <a:spcBef>
                <a:spcPts val="1005"/>
              </a:spcBef>
              <a:buClr>
                <a:srgbClr val="3333CC"/>
              </a:buClr>
              <a:buSzPct val="58333"/>
              <a:buFont typeface="Wingdings"/>
              <a:buChar char=""/>
              <a:tabLst>
                <a:tab pos="319115" algn="l"/>
              </a:tabLst>
            </a:pPr>
            <a:r>
              <a:rPr sz="2200" spc="-13" dirty="0">
                <a:latin typeface="Tahoma"/>
                <a:cs typeface="Tahoma"/>
              </a:rPr>
              <a:t>The</a:t>
            </a:r>
            <a:r>
              <a:rPr sz="2200" spc="-4" dirty="0">
                <a:latin typeface="Tahoma"/>
                <a:cs typeface="Tahoma"/>
              </a:rPr>
              <a:t> </a:t>
            </a:r>
            <a:r>
              <a:rPr sz="2200" dirty="0">
                <a:latin typeface="Tahoma"/>
                <a:cs typeface="Tahoma"/>
              </a:rPr>
              <a:t>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f</a:t>
            </a:r>
            <a:r>
              <a:rPr sz="2200" spc="-9" dirty="0">
                <a:latin typeface="Tahoma"/>
                <a:cs typeface="Tahoma"/>
              </a:rPr>
              <a:t>ligh</a:t>
            </a:r>
            <a:r>
              <a:rPr sz="2200" dirty="0">
                <a:latin typeface="Tahoma"/>
                <a:cs typeface="Tahoma"/>
              </a:rPr>
              <a:t>t</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13" dirty="0">
                <a:latin typeface="Tahoma"/>
                <a:cs typeface="Tahoma"/>
              </a:rPr>
              <a:t>n</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13" dirty="0">
                <a:latin typeface="Tahoma"/>
                <a:cs typeface="Tahoma"/>
              </a:rPr>
              <a:t>2*10</a:t>
            </a:r>
            <a:r>
              <a:rPr sz="2200" dirty="0">
                <a:latin typeface="Tahoma"/>
                <a:cs typeface="Tahoma"/>
              </a:rPr>
              <a:t>/</a:t>
            </a:r>
            <a:r>
              <a:rPr sz="2200" spc="-13" dirty="0">
                <a:latin typeface="Tahoma"/>
                <a:cs typeface="Tahoma"/>
              </a:rPr>
              <a:t>330</a:t>
            </a:r>
            <a:r>
              <a:rPr sz="2200" spc="-4" dirty="0">
                <a:latin typeface="Tahoma"/>
                <a:cs typeface="Tahoma"/>
              </a:rPr>
              <a:t> </a:t>
            </a:r>
            <a:r>
              <a:rPr sz="2200" dirty="0">
                <a:latin typeface="Tahoma"/>
                <a:cs typeface="Tahoma"/>
              </a:rPr>
              <a:t>s</a:t>
            </a:r>
            <a:r>
              <a:rPr sz="2200" spc="-13" dirty="0">
                <a:latin typeface="Tahoma"/>
                <a:cs typeface="Tahoma"/>
              </a:rPr>
              <a:t>=0.06</a:t>
            </a:r>
            <a:r>
              <a:rPr sz="2200" spc="-4" dirty="0">
                <a:latin typeface="Tahoma"/>
                <a:cs typeface="Tahoma"/>
              </a:rPr>
              <a:t> </a:t>
            </a:r>
            <a:r>
              <a:rPr sz="2200" dirty="0">
                <a:latin typeface="Tahoma"/>
                <a:cs typeface="Tahoma"/>
              </a:rPr>
              <a:t>s</a:t>
            </a:r>
          </a:p>
          <a:p>
            <a:pPr marL="319115" indent="-307718">
              <a:spcBef>
                <a:spcPts val="1095"/>
              </a:spcBef>
              <a:buClr>
                <a:srgbClr val="3333CC"/>
              </a:buClr>
              <a:buSzPct val="58333"/>
              <a:buFont typeface="Wingdings"/>
              <a:buChar char=""/>
              <a:tabLst>
                <a:tab pos="319115" algn="l"/>
              </a:tabLst>
            </a:pPr>
            <a:r>
              <a:rPr sz="2200" spc="-13" dirty="0">
                <a:latin typeface="Tahoma"/>
                <a:cs typeface="Tahoma"/>
              </a:rPr>
              <a:t>A</a:t>
            </a:r>
            <a:r>
              <a:rPr sz="2200" spc="-4" dirty="0">
                <a:latin typeface="Tahoma"/>
                <a:cs typeface="Tahoma"/>
              </a:rPr>
              <a:t> </a:t>
            </a:r>
            <a:r>
              <a:rPr sz="2200" dirty="0">
                <a:latin typeface="Tahoma"/>
                <a:cs typeface="Tahoma"/>
              </a:rPr>
              <a:t>c</a:t>
            </a:r>
            <a:r>
              <a:rPr sz="2200" spc="-13" dirty="0">
                <a:latin typeface="Tahoma"/>
                <a:cs typeface="Tahoma"/>
              </a:rPr>
              <a:t>o</a:t>
            </a:r>
            <a:r>
              <a:rPr sz="2200" spc="-27" dirty="0">
                <a:latin typeface="Tahoma"/>
                <a:cs typeface="Tahoma"/>
              </a:rPr>
              <a:t>m</a:t>
            </a:r>
            <a:r>
              <a:rPr sz="2200" spc="-9" dirty="0">
                <a:latin typeface="Tahoma"/>
                <a:cs typeface="Tahoma"/>
              </a:rPr>
              <a:t>pl</a:t>
            </a:r>
            <a:r>
              <a:rPr sz="2200" dirty="0">
                <a:latin typeface="Tahoma"/>
                <a:cs typeface="Tahoma"/>
              </a:rPr>
              <a:t>ete</a:t>
            </a:r>
            <a:r>
              <a:rPr sz="2200" spc="-4" dirty="0">
                <a:latin typeface="Tahoma"/>
                <a:cs typeface="Tahoma"/>
              </a:rPr>
              <a:t> </a:t>
            </a:r>
            <a:r>
              <a:rPr sz="2200" dirty="0">
                <a:latin typeface="Tahoma"/>
                <a:cs typeface="Tahoma"/>
              </a:rPr>
              <a:t>sc</a:t>
            </a:r>
            <a:r>
              <a:rPr sz="2200" spc="-13" dirty="0">
                <a:latin typeface="Tahoma"/>
                <a:cs typeface="Tahoma"/>
              </a:rPr>
              <a:t>an</a:t>
            </a:r>
            <a:r>
              <a:rPr sz="2200" spc="-4" dirty="0">
                <a:latin typeface="Tahoma"/>
                <a:cs typeface="Tahoma"/>
              </a:rPr>
              <a:t> </a:t>
            </a:r>
            <a:r>
              <a:rPr sz="2200" dirty="0">
                <a:latin typeface="Tahoma"/>
                <a:cs typeface="Tahoma"/>
              </a:rPr>
              <a:t>re</a:t>
            </a:r>
            <a:r>
              <a:rPr sz="2200" spc="-13" dirty="0">
                <a:latin typeface="Tahoma"/>
                <a:cs typeface="Tahoma"/>
              </a:rPr>
              <a:t>qui</a:t>
            </a:r>
            <a:r>
              <a:rPr sz="2200" dirty="0">
                <a:latin typeface="Tahoma"/>
                <a:cs typeface="Tahoma"/>
              </a:rPr>
              <a:t>res</a:t>
            </a:r>
            <a:r>
              <a:rPr sz="2200" spc="-4" dirty="0">
                <a:latin typeface="Tahoma"/>
                <a:cs typeface="Tahoma"/>
              </a:rPr>
              <a:t> </a:t>
            </a:r>
            <a:r>
              <a:rPr sz="2200" spc="-13" dirty="0">
                <a:latin typeface="Tahoma"/>
                <a:cs typeface="Tahoma"/>
              </a:rPr>
              <a:t>1.45</a:t>
            </a:r>
            <a:r>
              <a:rPr sz="2200" spc="-4" dirty="0">
                <a:latin typeface="Tahoma"/>
                <a:cs typeface="Tahoma"/>
              </a:rPr>
              <a:t> </a:t>
            </a:r>
            <a:r>
              <a:rPr sz="2200" dirty="0">
                <a:latin typeface="Tahoma"/>
                <a:cs typeface="Tahoma"/>
              </a:rPr>
              <a:t>s</a:t>
            </a:r>
          </a:p>
          <a:p>
            <a:pPr marL="319115" marR="4559" indent="-307718">
              <a:lnSpc>
                <a:spcPts val="2558"/>
              </a:lnSpc>
              <a:spcBef>
                <a:spcPts val="1113"/>
              </a:spcBef>
              <a:buClr>
                <a:srgbClr val="3333CC"/>
              </a:buClr>
              <a:buSzPct val="58333"/>
              <a:buFont typeface="Wingdings"/>
              <a:buChar char=""/>
              <a:tabLst>
                <a:tab pos="319115" algn="l"/>
              </a:tabLst>
            </a:pPr>
            <a:r>
              <a:rPr sz="2200" spc="-13" dirty="0">
                <a:latin typeface="Tahoma"/>
                <a:cs typeface="Tahoma"/>
              </a:rPr>
              <a:t>To</a:t>
            </a:r>
            <a:r>
              <a:rPr sz="2200" spc="-4" dirty="0">
                <a:latin typeface="Tahoma"/>
                <a:cs typeface="Tahoma"/>
              </a:rPr>
              <a:t> </a:t>
            </a:r>
            <a:r>
              <a:rPr sz="2200" spc="-9" dirty="0">
                <a:latin typeface="Tahoma"/>
                <a:cs typeface="Tahoma"/>
              </a:rPr>
              <a:t>all</a:t>
            </a:r>
            <a:r>
              <a:rPr sz="2200" dirty="0">
                <a:latin typeface="Tahoma"/>
                <a:cs typeface="Tahoma"/>
              </a:rPr>
              <a:t>ow</a:t>
            </a:r>
            <a:r>
              <a:rPr sz="2200" spc="-4" dirty="0">
                <a:latin typeface="Tahoma"/>
                <a:cs typeface="Tahoma"/>
              </a:rPr>
              <a:t> </a:t>
            </a:r>
            <a:r>
              <a:rPr sz="2200" dirty="0">
                <a:latin typeface="Tahoma"/>
                <a:cs typeface="Tahoma"/>
              </a:rPr>
              <a:t>fre</a:t>
            </a:r>
            <a:r>
              <a:rPr sz="2200" spc="-13" dirty="0">
                <a:latin typeface="Tahoma"/>
                <a:cs typeface="Tahoma"/>
              </a:rPr>
              <a:t>qu</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spc="-13" dirty="0">
                <a:latin typeface="Tahoma"/>
                <a:cs typeface="Tahoma"/>
              </a:rPr>
              <a:t>upda</a:t>
            </a:r>
            <a:r>
              <a:rPr sz="2200" dirty="0">
                <a:latin typeface="Tahoma"/>
                <a:cs typeface="Tahoma"/>
              </a:rPr>
              <a:t>tes</a:t>
            </a:r>
            <a:r>
              <a:rPr sz="2200" spc="-4" dirty="0">
                <a:latin typeface="Tahoma"/>
                <a:cs typeface="Tahoma"/>
              </a:rPr>
              <a:t> </a:t>
            </a:r>
            <a:r>
              <a:rPr sz="2200" spc="-13" dirty="0">
                <a:latin typeface="Tahoma"/>
                <a:cs typeface="Tahoma"/>
              </a:rPr>
              <a:t>(n</a:t>
            </a:r>
            <a:r>
              <a:rPr sz="2200" dirty="0">
                <a:latin typeface="Tahoma"/>
                <a:cs typeface="Tahoma"/>
              </a:rPr>
              <a:t>ecess</a:t>
            </a:r>
            <a:r>
              <a:rPr sz="2200" spc="-13" dirty="0">
                <a:latin typeface="Tahoma"/>
                <a:cs typeface="Tahoma"/>
              </a:rPr>
              <a:t>a</a:t>
            </a:r>
            <a:r>
              <a:rPr sz="2200" dirty="0">
                <a:latin typeface="Tahoma"/>
                <a:cs typeface="Tahoma"/>
              </a:rPr>
              <a:t>ry</a:t>
            </a:r>
            <a:r>
              <a:rPr sz="2200" spc="-4" dirty="0">
                <a:latin typeface="Tahoma"/>
                <a:cs typeface="Tahoma"/>
              </a:rPr>
              <a:t> </a:t>
            </a:r>
            <a:r>
              <a:rPr sz="2200" dirty="0">
                <a:latin typeface="Tahoma"/>
                <a:cs typeface="Tahoma"/>
              </a:rPr>
              <a:t>for</a:t>
            </a:r>
            <a:r>
              <a:rPr sz="2200" spc="-4" dirty="0">
                <a:latin typeface="Tahoma"/>
                <a:cs typeface="Tahoma"/>
              </a:rPr>
              <a:t> </a:t>
            </a:r>
            <a:r>
              <a:rPr sz="2200" spc="-13" dirty="0">
                <a:latin typeface="Tahoma"/>
                <a:cs typeface="Tahoma"/>
              </a:rPr>
              <a:t>high</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9"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ha</a:t>
            </a:r>
            <a:r>
              <a:rPr sz="2200" spc="-4" dirty="0">
                <a:latin typeface="Tahoma"/>
                <a:cs typeface="Tahoma"/>
              </a:rPr>
              <a:t>v</a:t>
            </a:r>
            <a:r>
              <a:rPr sz="2200" dirty="0">
                <a:latin typeface="Tahoma"/>
                <a:cs typeface="Tahoma"/>
              </a:rPr>
              <a:t>e</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dirty="0">
                <a:latin typeface="Tahoma"/>
                <a:cs typeface="Tahoma"/>
              </a:rPr>
              <a:t>f</a:t>
            </a:r>
            <a:r>
              <a:rPr sz="2200" spc="-9" dirty="0">
                <a:latin typeface="Tahoma"/>
                <a:cs typeface="Tahoma"/>
              </a:rPr>
              <a:t>i</a:t>
            </a:r>
            <a:r>
              <a:rPr sz="2200" dirty="0">
                <a:latin typeface="Tahoma"/>
                <a:cs typeface="Tahoma"/>
              </a:rPr>
              <a:t>re</a:t>
            </a:r>
            <a:r>
              <a:rPr sz="2200" spc="-13" dirty="0">
                <a:latin typeface="Tahoma"/>
                <a:cs typeface="Tahoma"/>
              </a:rPr>
              <a:t>d</a:t>
            </a:r>
            <a:r>
              <a:rPr sz="2200" spc="-4" dirty="0">
                <a:latin typeface="Tahoma"/>
                <a:cs typeface="Tahoma"/>
              </a:rPr>
              <a:t> </a:t>
            </a:r>
            <a:r>
              <a:rPr sz="2200" spc="-9" dirty="0">
                <a:latin typeface="Tahoma"/>
                <a:cs typeface="Tahoma"/>
              </a:rPr>
              <a:t>in</a:t>
            </a:r>
            <a:r>
              <a:rPr sz="2200" spc="-4" dirty="0">
                <a:latin typeface="Tahoma"/>
                <a:cs typeface="Tahoma"/>
              </a:rPr>
              <a:t> </a:t>
            </a:r>
            <a:r>
              <a:rPr sz="2200" spc="-13" dirty="0">
                <a:latin typeface="Tahoma"/>
                <a:cs typeface="Tahoma"/>
              </a:rPr>
              <a:t>pa</a:t>
            </a:r>
            <a:r>
              <a:rPr sz="2200" dirty="0">
                <a:latin typeface="Tahoma"/>
                <a:cs typeface="Tahoma"/>
              </a:rPr>
              <a:t>r</a:t>
            </a:r>
            <a:r>
              <a:rPr sz="2200" spc="-9" dirty="0">
                <a:latin typeface="Tahoma"/>
                <a:cs typeface="Tahoma"/>
              </a:rPr>
              <a:t>all</a:t>
            </a:r>
            <a:r>
              <a:rPr sz="2200" dirty="0">
                <a:latin typeface="Tahoma"/>
                <a:cs typeface="Tahoma"/>
              </a:rPr>
              <a:t>e</a:t>
            </a:r>
            <a:r>
              <a:rPr sz="2200" spc="-9" dirty="0">
                <a:latin typeface="Tahoma"/>
                <a:cs typeface="Tahoma"/>
              </a:rPr>
              <a:t>l.</a:t>
            </a:r>
            <a:endParaRPr sz="2200" dirty="0">
              <a:latin typeface="Tahoma"/>
              <a:cs typeface="Tahoma"/>
            </a:endParaRPr>
          </a:p>
          <a:p>
            <a:pPr marL="319115" indent="-307718">
              <a:spcBef>
                <a:spcPts val="969"/>
              </a:spcBef>
              <a:buClr>
                <a:srgbClr val="3333CC"/>
              </a:buClr>
              <a:buSzPct val="58333"/>
              <a:buFont typeface="Wingdings"/>
              <a:buChar char=""/>
              <a:tabLst>
                <a:tab pos="319115" algn="l"/>
              </a:tabLst>
            </a:pPr>
            <a:r>
              <a:rPr sz="2200" spc="-13" dirty="0">
                <a:latin typeface="Tahoma"/>
                <a:cs typeface="Tahoma"/>
              </a:rPr>
              <a:t>This</a:t>
            </a:r>
            <a:r>
              <a:rPr sz="2200" spc="-4" dirty="0">
                <a:latin typeface="Tahoma"/>
                <a:cs typeface="Tahoma"/>
              </a:rPr>
              <a:t> </a:t>
            </a:r>
            <a:r>
              <a:rPr sz="2200" spc="-9" dirty="0">
                <a:latin typeface="Tahoma"/>
                <a:cs typeface="Tahoma"/>
              </a:rPr>
              <a:t>in</a:t>
            </a:r>
            <a:r>
              <a:rPr sz="2200" dirty="0">
                <a:latin typeface="Tahoma"/>
                <a:cs typeface="Tahoma"/>
              </a:rPr>
              <a:t>cre</a:t>
            </a:r>
            <a:r>
              <a:rPr sz="2200" spc="-13" dirty="0">
                <a:latin typeface="Tahoma"/>
                <a:cs typeface="Tahoma"/>
              </a:rPr>
              <a:t>a</a:t>
            </a:r>
            <a:r>
              <a:rPr sz="2200" dirty="0">
                <a:latin typeface="Tahoma"/>
                <a:cs typeface="Tahoma"/>
              </a:rPr>
              <a:t>ses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9" dirty="0">
                <a:latin typeface="Tahoma"/>
                <a:cs typeface="Tahoma"/>
              </a:rPr>
              <a:t>i</a:t>
            </a:r>
            <a:r>
              <a:rPr sz="2200" dirty="0">
                <a:latin typeface="Tahoma"/>
                <a:cs typeface="Tahoma"/>
              </a:rPr>
              <a:t>sk</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crosst</a:t>
            </a:r>
            <a:r>
              <a:rPr sz="2200" spc="-9" dirty="0">
                <a:latin typeface="Tahoma"/>
                <a:cs typeface="Tahoma"/>
              </a:rPr>
              <a:t>al</a:t>
            </a:r>
            <a:r>
              <a:rPr sz="2200" dirty="0">
                <a:latin typeface="Tahoma"/>
                <a:cs typeface="Tahoma"/>
              </a:rPr>
              <a:t>k</a:t>
            </a:r>
          </a:p>
        </p:txBody>
      </p:sp>
      <p:sp>
        <p:nvSpPr>
          <p:cNvPr id="6" name="TextBox 5"/>
          <p:cNvSpPr txBox="1"/>
          <p:nvPr/>
        </p:nvSpPr>
        <p:spPr>
          <a:xfrm>
            <a:off x="1066800" y="5498068"/>
            <a:ext cx="7753918" cy="923330"/>
          </a:xfrm>
          <a:prstGeom prst="rect">
            <a:avLst/>
          </a:prstGeom>
          <a:noFill/>
        </p:spPr>
        <p:txBody>
          <a:bodyPr wrap="none" rtlCol="0">
            <a:spAutoFit/>
          </a:bodyPr>
          <a:lstStyle/>
          <a:p>
            <a:r>
              <a:rPr lang="en-US" dirty="0" smtClean="0"/>
              <a:t>Because they send out cones they are able to detect small obstacles without </a:t>
            </a:r>
          </a:p>
          <a:p>
            <a:r>
              <a:rPr lang="en-US" dirty="0"/>
              <a:t>a</a:t>
            </a:r>
            <a:r>
              <a:rPr lang="en-US" dirty="0" smtClean="0"/>
              <a:t> </a:t>
            </a:r>
            <a:r>
              <a:rPr lang="en-US" dirty="0" smtClean="0"/>
              <a:t>ray having to hit them directly . </a:t>
            </a:r>
            <a:r>
              <a:rPr lang="en-US" dirty="0"/>
              <a:t>S</a:t>
            </a:r>
            <a:r>
              <a:rPr lang="en-US" dirty="0" smtClean="0"/>
              <a:t>ensor </a:t>
            </a:r>
            <a:r>
              <a:rPr lang="en-US" dirty="0"/>
              <a:t>of choice in automated parking helpers </a:t>
            </a:r>
            <a:endParaRPr lang="en-US" dirty="0" smtClean="0"/>
          </a:p>
          <a:p>
            <a:r>
              <a:rPr lang="en-US" dirty="0" smtClean="0"/>
              <a:t>in cars.</a:t>
            </a:r>
            <a:endParaRPr lang="en-US" dirty="0"/>
          </a:p>
        </p:txBody>
      </p:sp>
    </p:spTree>
    <p:extLst>
      <p:ext uri="{BB962C8B-B14F-4D97-AF65-F5344CB8AC3E}">
        <p14:creationId xmlns:p14="http://schemas.microsoft.com/office/powerpoint/2010/main" val="3179058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
        <p:nvSpPr>
          <p:cNvPr id="81924" name="Rectangle 2"/>
          <p:cNvSpPr>
            <a:spLocks noGrp="1" noChangeArrowheads="1"/>
          </p:cNvSpPr>
          <p:nvPr>
            <p:ph type="title"/>
          </p:nvPr>
        </p:nvSpPr>
        <p:spPr/>
        <p:txBody>
          <a:bodyPr>
            <a:normAutofit fontScale="90000"/>
          </a:bodyPr>
          <a:lstStyle/>
          <a:p>
            <a:pPr indent="0"/>
            <a:r>
              <a:rPr lang="en-US" altLang="en-US" dirty="0" smtClean="0"/>
              <a:t>Laser Range Sensor (time of flight, electromagnetic) (1)</a:t>
            </a:r>
          </a:p>
        </p:txBody>
      </p:sp>
      <p:sp>
        <p:nvSpPr>
          <p:cNvPr id="81925" name="Rectangle 3"/>
          <p:cNvSpPr>
            <a:spLocks noGrp="1" noChangeArrowheads="1"/>
          </p:cNvSpPr>
          <p:nvPr>
            <p:ph type="body" idx="1"/>
          </p:nvPr>
        </p:nvSpPr>
        <p:spPr>
          <a:xfrm>
            <a:off x="395288" y="1350963"/>
            <a:ext cx="8596312" cy="5165725"/>
          </a:xfrm>
        </p:spPr>
        <p:txBody>
          <a:bodyPr/>
          <a:lstStyle/>
          <a:p>
            <a:pPr lvl="1">
              <a:buFont typeface="Wingdings" pitchFamily="2" charset="2"/>
              <a:buNone/>
            </a:pPr>
            <a:endParaRPr lang="en-US" altLang="en-US" sz="1600" dirty="0" smtClean="0"/>
          </a:p>
          <a:p>
            <a:pPr>
              <a:buFont typeface="Wingdings" pitchFamily="2" charset="2"/>
              <a:buNone/>
            </a:pPr>
            <a:r>
              <a:rPr lang="en-US" altLang="en-US" sz="2400" dirty="0" smtClean="0"/>
              <a:t>Time of flight measurement</a:t>
            </a:r>
          </a:p>
          <a:p>
            <a:r>
              <a:rPr lang="en-US" altLang="en-US" sz="2400" dirty="0" smtClean="0"/>
              <a:t>Pulsed laser (today the standard)</a:t>
            </a:r>
          </a:p>
          <a:p>
            <a:pPr lvl="1"/>
            <a:r>
              <a:rPr lang="en-US" altLang="en-US" sz="2400" dirty="0" smtClean="0"/>
              <a:t>measurement of elapsed time directly</a:t>
            </a:r>
          </a:p>
          <a:p>
            <a:pPr lvl="1"/>
            <a:r>
              <a:rPr lang="en-US" altLang="en-US" sz="2400" dirty="0" smtClean="0"/>
              <a:t>resolving picoseconds </a:t>
            </a:r>
          </a:p>
          <a:p>
            <a:r>
              <a:rPr lang="en-US" altLang="en-US" sz="2400" dirty="0" smtClean="0"/>
              <a:t>Phase shift measurement to produce range estimation</a:t>
            </a:r>
          </a:p>
          <a:p>
            <a:pPr lvl="1"/>
            <a:r>
              <a:rPr lang="en-US" altLang="en-US" sz="2400" dirty="0" smtClean="0"/>
              <a:t>technically easier than the above method</a:t>
            </a:r>
          </a:p>
        </p:txBody>
      </p:sp>
    </p:spTree>
    <p:extLst>
      <p:ext uri="{BB962C8B-B14F-4D97-AF65-F5344CB8AC3E}">
        <p14:creationId xmlns:p14="http://schemas.microsoft.com/office/powerpoint/2010/main" val="57147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65229" y="546434"/>
            <a:ext cx="684414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Laser</a:t>
            </a:r>
            <a:r>
              <a:rPr sz="2900" spc="-4" dirty="0">
                <a:solidFill>
                  <a:srgbClr val="333399"/>
                </a:solidFill>
                <a:latin typeface="Tahoma"/>
                <a:cs typeface="Tahoma"/>
              </a:rPr>
              <a:t> </a:t>
            </a:r>
            <a:r>
              <a:rPr sz="2900" spc="-18" dirty="0">
                <a:solidFill>
                  <a:srgbClr val="333399"/>
                </a:solidFill>
                <a:latin typeface="Tahoma"/>
                <a:cs typeface="Tahoma"/>
              </a:rPr>
              <a:t>Ran</a:t>
            </a:r>
            <a:r>
              <a:rPr sz="2900" spc="-22" dirty="0">
                <a:solidFill>
                  <a:srgbClr val="333399"/>
                </a:solidFill>
                <a:latin typeface="Tahoma"/>
                <a:cs typeface="Tahoma"/>
              </a:rPr>
              <a:t>g</a:t>
            </a:r>
            <a:r>
              <a:rPr sz="2900" dirty="0">
                <a:solidFill>
                  <a:srgbClr val="333399"/>
                </a:solidFill>
                <a:latin typeface="Tahoma"/>
                <a:cs typeface="Tahoma"/>
              </a:rPr>
              <a:t>e</a:t>
            </a:r>
            <a:r>
              <a:rPr sz="2900" spc="-4" dirty="0">
                <a:solidFill>
                  <a:srgbClr val="333399"/>
                </a:solidFill>
                <a:latin typeface="Tahoma"/>
                <a:cs typeface="Tahoma"/>
              </a:rPr>
              <a:t> </a:t>
            </a:r>
            <a:r>
              <a:rPr sz="2900" dirty="0">
                <a:solidFill>
                  <a:srgbClr val="333399"/>
                </a:solidFill>
                <a:latin typeface="Tahoma"/>
                <a:cs typeface="Tahoma"/>
              </a:rPr>
              <a:t>Se</a:t>
            </a:r>
            <a:r>
              <a:rPr sz="2900" spc="-18" dirty="0">
                <a:solidFill>
                  <a:srgbClr val="333399"/>
                </a:solidFill>
                <a:latin typeface="Tahoma"/>
                <a:cs typeface="Tahoma"/>
              </a:rPr>
              <a:t>n</a:t>
            </a:r>
            <a:r>
              <a:rPr sz="2900" dirty="0">
                <a:solidFill>
                  <a:srgbClr val="333399"/>
                </a:solidFill>
                <a:latin typeface="Tahoma"/>
                <a:cs typeface="Tahoma"/>
              </a:rPr>
              <a:t>sor</a:t>
            </a:r>
            <a:r>
              <a:rPr sz="2900" spc="-4" dirty="0">
                <a:solidFill>
                  <a:srgbClr val="333399"/>
                </a:solidFill>
                <a:latin typeface="Tahoma"/>
                <a:cs typeface="Tahoma"/>
              </a:rPr>
              <a:t> </a:t>
            </a:r>
            <a:r>
              <a:rPr sz="2900" spc="-13" dirty="0">
                <a:solidFill>
                  <a:srgbClr val="333399"/>
                </a:solidFill>
                <a:latin typeface="Tahoma"/>
                <a:cs typeface="Tahoma"/>
              </a:rPr>
              <a:t>(</a:t>
            </a:r>
            <a:r>
              <a:rPr sz="2900" dirty="0">
                <a:solidFill>
                  <a:srgbClr val="333399"/>
                </a:solidFill>
                <a:latin typeface="Tahoma"/>
                <a:cs typeface="Tahoma"/>
              </a:rPr>
              <a:t>e</a:t>
            </a:r>
            <a:r>
              <a:rPr sz="2900" spc="-9" dirty="0">
                <a:solidFill>
                  <a:srgbClr val="333399"/>
                </a:solidFill>
                <a:latin typeface="Tahoma"/>
                <a:cs typeface="Tahoma"/>
              </a:rPr>
              <a:t>l</a:t>
            </a:r>
            <a:r>
              <a:rPr sz="2900" dirty="0">
                <a:solidFill>
                  <a:srgbClr val="333399"/>
                </a:solidFill>
                <a:latin typeface="Tahoma"/>
                <a:cs typeface="Tahoma"/>
              </a:rPr>
              <a:t>ectr</a:t>
            </a:r>
            <a:r>
              <a:rPr sz="2900" spc="-18" dirty="0">
                <a:solidFill>
                  <a:srgbClr val="333399"/>
                </a:solidFill>
                <a:latin typeface="Tahoma"/>
                <a:cs typeface="Tahoma"/>
              </a:rPr>
              <a:t>o</a:t>
            </a:r>
            <a:r>
              <a:rPr sz="2900" spc="-31" dirty="0">
                <a:solidFill>
                  <a:srgbClr val="333399"/>
                </a:solidFill>
                <a:latin typeface="Tahoma"/>
                <a:cs typeface="Tahoma"/>
              </a:rPr>
              <a:t>m</a:t>
            </a:r>
            <a:r>
              <a:rPr sz="2900" spc="-18" dirty="0">
                <a:solidFill>
                  <a:srgbClr val="333399"/>
                </a:solidFill>
                <a:latin typeface="Tahoma"/>
                <a:cs typeface="Tahoma"/>
              </a:rPr>
              <a:t>a</a:t>
            </a:r>
            <a:r>
              <a:rPr sz="2900" spc="-22" dirty="0">
                <a:solidFill>
                  <a:srgbClr val="333399"/>
                </a:solidFill>
                <a:latin typeface="Tahoma"/>
                <a:cs typeface="Tahoma"/>
              </a:rPr>
              <a:t>g</a:t>
            </a:r>
            <a:r>
              <a:rPr sz="2900" spc="-18" dirty="0">
                <a:solidFill>
                  <a:srgbClr val="333399"/>
                </a:solidFill>
                <a:latin typeface="Tahoma"/>
                <a:cs typeface="Tahoma"/>
              </a:rPr>
              <a:t>n</a:t>
            </a:r>
            <a:r>
              <a:rPr sz="2900" dirty="0">
                <a:solidFill>
                  <a:srgbClr val="333399"/>
                </a:solidFill>
                <a:latin typeface="Tahoma"/>
                <a:cs typeface="Tahoma"/>
              </a:rPr>
              <a:t>et</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t>
            </a:r>
            <a:r>
              <a:rPr sz="2900" spc="-4" dirty="0">
                <a:solidFill>
                  <a:srgbClr val="333399"/>
                </a:solidFill>
                <a:latin typeface="Tahoma"/>
                <a:cs typeface="Tahoma"/>
              </a:rPr>
              <a:t> </a:t>
            </a:r>
            <a:r>
              <a:rPr sz="2900" spc="-13" dirty="0" smtClean="0">
                <a:solidFill>
                  <a:srgbClr val="333399"/>
                </a:solidFill>
                <a:latin typeface="Tahoma"/>
                <a:cs typeface="Tahoma"/>
              </a:rPr>
              <a:t>(</a:t>
            </a:r>
            <a:r>
              <a:rPr lang="en-US" sz="2900" spc="-13" dirty="0" smtClean="0">
                <a:solidFill>
                  <a:srgbClr val="333399"/>
                </a:solidFill>
                <a:latin typeface="Tahoma"/>
                <a:cs typeface="Tahoma"/>
              </a:rPr>
              <a:t>2</a:t>
            </a:r>
            <a:r>
              <a:rPr sz="2900" spc="-13" dirty="0" smtClean="0">
                <a:solidFill>
                  <a:srgbClr val="333399"/>
                </a:solidFill>
                <a:latin typeface="Tahoma"/>
                <a:cs typeface="Tahoma"/>
              </a:rPr>
              <a:t>)</a:t>
            </a:r>
            <a:endParaRPr sz="2900" dirty="0">
              <a:latin typeface="Tahoma"/>
              <a:cs typeface="Tahoma"/>
            </a:endParaRPr>
          </a:p>
        </p:txBody>
      </p:sp>
      <p:sp>
        <p:nvSpPr>
          <p:cNvPr id="4" name="object 4"/>
          <p:cNvSpPr txBox="1"/>
          <p:nvPr/>
        </p:nvSpPr>
        <p:spPr>
          <a:xfrm>
            <a:off x="833581" y="4243743"/>
            <a:ext cx="7108536" cy="1962076"/>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Laser</a:t>
            </a:r>
            <a:r>
              <a:rPr sz="2200" spc="-4" dirty="0">
                <a:latin typeface="Tahoma"/>
                <a:cs typeface="Tahoma"/>
              </a:rPr>
              <a:t> </a:t>
            </a:r>
            <a:r>
              <a:rPr sz="2200" spc="-9" dirty="0">
                <a:latin typeface="Tahoma"/>
                <a:cs typeface="Tahoma"/>
              </a:rPr>
              <a:t>ligh</a:t>
            </a:r>
            <a:r>
              <a:rPr sz="2200" dirty="0">
                <a:latin typeface="Tahoma"/>
                <a:cs typeface="Tahoma"/>
              </a:rPr>
              <a:t>t</a:t>
            </a:r>
            <a:r>
              <a:rPr sz="2200" spc="-4" dirty="0">
                <a:latin typeface="Tahoma"/>
                <a:cs typeface="Tahoma"/>
              </a:rPr>
              <a:t> </a:t>
            </a:r>
            <a:r>
              <a:rPr sz="2200" spc="-9" dirty="0">
                <a:latin typeface="Tahoma"/>
                <a:cs typeface="Tahoma"/>
              </a:rPr>
              <a:t>in</a:t>
            </a:r>
            <a:r>
              <a:rPr sz="2200" dirty="0">
                <a:latin typeface="Tahoma"/>
                <a:cs typeface="Tahoma"/>
              </a:rPr>
              <a:t>ste</a:t>
            </a:r>
            <a:r>
              <a:rPr sz="2200" spc="-13" dirty="0">
                <a:latin typeface="Tahoma"/>
                <a:cs typeface="Tahoma"/>
              </a:rPr>
              <a:t>ad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tte</a:t>
            </a:r>
            <a:r>
              <a:rPr sz="2200" spc="-13" dirty="0">
                <a:latin typeface="Tahoma"/>
                <a:cs typeface="Tahoma"/>
              </a:rPr>
              <a:t>d</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rece</a:t>
            </a:r>
            <a:r>
              <a:rPr sz="2200" spc="-9" dirty="0">
                <a:latin typeface="Tahoma"/>
                <a:cs typeface="Tahoma"/>
              </a:rPr>
              <a:t>i</a:t>
            </a:r>
            <a:r>
              <a:rPr sz="2200" spc="-4" dirty="0">
                <a:latin typeface="Tahoma"/>
                <a:cs typeface="Tahoma"/>
              </a:rPr>
              <a:t>v</a:t>
            </a:r>
            <a:r>
              <a:rPr sz="2200" dirty="0">
                <a:latin typeface="Tahoma"/>
                <a:cs typeface="Tahoma"/>
              </a:rPr>
              <a: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e</a:t>
            </a:r>
            <a:r>
              <a:rPr sz="2200" spc="-13" dirty="0">
                <a:latin typeface="Tahoma"/>
                <a:cs typeface="Tahoma"/>
              </a:rPr>
              <a:t>a</a:t>
            </a:r>
            <a:r>
              <a:rPr sz="2200" spc="-27" dirty="0">
                <a:latin typeface="Tahoma"/>
                <a:cs typeface="Tahoma"/>
              </a:rPr>
              <a:t>m</a:t>
            </a:r>
            <a:r>
              <a:rPr sz="2200" dirty="0">
                <a:latin typeface="Tahoma"/>
                <a:cs typeface="Tahoma"/>
              </a:rPr>
              <a:t>s</a:t>
            </a:r>
            <a:r>
              <a:rPr sz="2200" spc="-4" dirty="0">
                <a:latin typeface="Tahoma"/>
                <a:cs typeface="Tahoma"/>
              </a:rPr>
              <a:t> </a:t>
            </a:r>
            <a:r>
              <a:rPr sz="2200" dirty="0">
                <a:latin typeface="Tahoma"/>
                <a:cs typeface="Tahoma"/>
              </a:rPr>
              <a:t>c</a:t>
            </a:r>
            <a:r>
              <a:rPr sz="2200" spc="-13" dirty="0">
                <a:latin typeface="Tahoma"/>
                <a:cs typeface="Tahoma"/>
              </a:rPr>
              <a:t>oa</a:t>
            </a:r>
            <a:r>
              <a:rPr sz="2200" dirty="0">
                <a:latin typeface="Tahoma"/>
                <a:cs typeface="Tahoma"/>
              </a:rPr>
              <a:t>x</a:t>
            </a:r>
            <a:r>
              <a:rPr sz="2200" spc="-9" dirty="0">
                <a:latin typeface="Tahoma"/>
                <a:cs typeface="Tahoma"/>
              </a:rPr>
              <a:t>ial</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tter</a:t>
            </a:r>
            <a:r>
              <a:rPr sz="2200" spc="-4" dirty="0">
                <a:latin typeface="Tahoma"/>
                <a:cs typeface="Tahoma"/>
              </a:rPr>
              <a:t> </a:t>
            </a:r>
            <a:r>
              <a:rPr sz="2200" spc="-9" dirty="0">
                <a:latin typeface="Tahoma"/>
                <a:cs typeface="Tahoma"/>
              </a:rPr>
              <a:t>illu</a:t>
            </a:r>
            <a:r>
              <a:rPr sz="2200" spc="-27" dirty="0">
                <a:latin typeface="Tahoma"/>
                <a:cs typeface="Tahoma"/>
              </a:rPr>
              <a:t>m</a:t>
            </a:r>
            <a:r>
              <a:rPr sz="2200" spc="-13" dirty="0">
                <a:latin typeface="Tahoma"/>
                <a:cs typeface="Tahoma"/>
              </a:rPr>
              <a:t>ina</a:t>
            </a:r>
            <a:r>
              <a:rPr sz="2200" dirty="0">
                <a:latin typeface="Tahoma"/>
                <a:cs typeface="Tahoma"/>
              </a:rPr>
              <a:t>tes</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t</a:t>
            </a:r>
            <a:r>
              <a:rPr sz="2200" spc="-13" dirty="0">
                <a:latin typeface="Tahoma"/>
                <a:cs typeface="Tahoma"/>
              </a:rPr>
              <a:t>a</a:t>
            </a:r>
            <a:r>
              <a:rPr sz="2200" dirty="0">
                <a:latin typeface="Tahoma"/>
                <a:cs typeface="Tahoma"/>
              </a:rPr>
              <a:t>r</a:t>
            </a:r>
            <a:r>
              <a:rPr sz="2200" spc="-13" dirty="0">
                <a:latin typeface="Tahoma"/>
                <a:cs typeface="Tahoma"/>
              </a:rPr>
              <a:t>g</a:t>
            </a:r>
            <a:r>
              <a:rPr sz="2200" dirty="0">
                <a:latin typeface="Tahoma"/>
                <a:cs typeface="Tahoma"/>
              </a:rPr>
              <a:t>et</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c</a:t>
            </a:r>
            <a:r>
              <a:rPr sz="2200" spc="-9" dirty="0">
                <a:latin typeface="Tahoma"/>
                <a:cs typeface="Tahoma"/>
              </a:rPr>
              <a:t>olli</a:t>
            </a:r>
            <a:r>
              <a:rPr sz="2200" spc="-27" dirty="0">
                <a:latin typeface="Tahoma"/>
                <a:cs typeface="Tahoma"/>
              </a:rPr>
              <a:t>m</a:t>
            </a:r>
            <a:r>
              <a:rPr sz="2200" spc="-13" dirty="0">
                <a:latin typeface="Tahoma"/>
                <a:cs typeface="Tahoma"/>
              </a:rPr>
              <a:t>a</a:t>
            </a:r>
            <a:r>
              <a:rPr sz="2200" dirty="0">
                <a:latin typeface="Tahoma"/>
                <a:cs typeface="Tahoma"/>
              </a:rPr>
              <a:t>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e</a:t>
            </a:r>
            <a:r>
              <a:rPr sz="2200" spc="-18" dirty="0">
                <a:latin typeface="Tahoma"/>
                <a:cs typeface="Tahoma"/>
              </a:rPr>
              <a:t>am</a:t>
            </a:r>
            <a:endParaRPr sz="2200">
              <a:latin typeface="Tahoma"/>
              <a:cs typeface="Tahoma"/>
            </a:endParaRPr>
          </a:p>
          <a:p>
            <a:pPr marL="319115" indent="-307718">
              <a:spcBef>
                <a:spcPts val="467"/>
              </a:spcBef>
              <a:buClr>
                <a:srgbClr val="3333CC"/>
              </a:buClr>
              <a:buSzPct val="58333"/>
              <a:buFont typeface="Wingdings"/>
              <a:buChar char=""/>
              <a:tabLst>
                <a:tab pos="319115" algn="l"/>
              </a:tabLst>
            </a:pPr>
            <a:r>
              <a:rPr sz="2200" spc="-13" dirty="0">
                <a:latin typeface="Tahoma"/>
                <a:cs typeface="Tahoma"/>
              </a:rPr>
              <a:t>Rece</a:t>
            </a:r>
            <a:r>
              <a:rPr sz="2200" spc="-9" dirty="0">
                <a:latin typeface="Tahoma"/>
                <a:cs typeface="Tahoma"/>
              </a:rPr>
              <a:t>i</a:t>
            </a:r>
            <a:r>
              <a:rPr sz="2200" spc="-4" dirty="0">
                <a:latin typeface="Tahoma"/>
                <a:cs typeface="Tahoma"/>
              </a:rPr>
              <a:t>v</a:t>
            </a:r>
            <a:r>
              <a:rPr sz="2200" dirty="0">
                <a:latin typeface="Tahoma"/>
                <a:cs typeface="Tahoma"/>
              </a:rPr>
              <a:t>er</a:t>
            </a:r>
            <a:r>
              <a:rPr sz="2200" spc="-4" dirty="0">
                <a:latin typeface="Tahoma"/>
                <a:cs typeface="Tahoma"/>
              </a:rPr>
              <a:t> </a:t>
            </a:r>
            <a:r>
              <a:rPr sz="2200" spc="-13" dirty="0">
                <a:latin typeface="Tahoma"/>
                <a:cs typeface="Tahoma"/>
              </a:rPr>
              <a:t>d</a:t>
            </a:r>
            <a:r>
              <a:rPr sz="2200" dirty="0">
                <a:latin typeface="Tahoma"/>
                <a:cs typeface="Tahoma"/>
              </a:rPr>
              <a:t>etects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spc="-13" dirty="0">
                <a:latin typeface="Tahoma"/>
                <a:cs typeface="Tahoma"/>
              </a:rPr>
              <a:t>n</a:t>
            </a:r>
            <a:r>
              <a:rPr sz="2200" dirty="0">
                <a:latin typeface="Tahoma"/>
                <a:cs typeface="Tahoma"/>
              </a:rPr>
              <a:t>ee</a:t>
            </a:r>
            <a:r>
              <a:rPr sz="2200" spc="-13" dirty="0">
                <a:latin typeface="Tahoma"/>
                <a:cs typeface="Tahoma"/>
              </a:rPr>
              <a:t>d</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for</a:t>
            </a:r>
            <a:r>
              <a:rPr sz="2200" spc="-4" dirty="0">
                <a:latin typeface="Tahoma"/>
                <a:cs typeface="Tahoma"/>
              </a:rPr>
              <a:t> </a:t>
            </a:r>
            <a:r>
              <a:rPr sz="2200" dirty="0">
                <a:latin typeface="Tahoma"/>
                <a:cs typeface="Tahoma"/>
              </a:rPr>
              <a:t>r</a:t>
            </a:r>
            <a:r>
              <a:rPr sz="2200" spc="-13" dirty="0">
                <a:latin typeface="Tahoma"/>
                <a:cs typeface="Tahoma"/>
              </a:rPr>
              <a:t>ound</a:t>
            </a:r>
            <a:r>
              <a:rPr sz="2200" dirty="0">
                <a:latin typeface="Tahoma"/>
                <a:cs typeface="Tahoma"/>
              </a:rPr>
              <a:t>-tr</a:t>
            </a:r>
            <a:r>
              <a:rPr sz="2200" spc="-9" dirty="0">
                <a:latin typeface="Tahoma"/>
                <a:cs typeface="Tahoma"/>
              </a:rPr>
              <a:t>ip</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spc="-13" dirty="0">
                <a:latin typeface="Tahoma"/>
                <a:cs typeface="Tahoma"/>
              </a:rPr>
              <a:t>Lidar</a:t>
            </a:r>
            <a:r>
              <a:rPr sz="2200" spc="-4" dirty="0">
                <a:latin typeface="Tahoma"/>
                <a:cs typeface="Tahoma"/>
              </a:rPr>
              <a:t> </a:t>
            </a:r>
            <a:r>
              <a:rPr sz="2200" spc="-9" dirty="0">
                <a:latin typeface="Tahoma"/>
                <a:cs typeface="Tahoma"/>
              </a:rPr>
              <a:t>(ligh</a:t>
            </a:r>
            <a:r>
              <a:rPr sz="2200" dirty="0">
                <a:latin typeface="Tahoma"/>
                <a:cs typeface="Tahoma"/>
              </a:rPr>
              <a:t>t</a:t>
            </a:r>
            <a:r>
              <a:rPr sz="2200" spc="-4" dirty="0">
                <a:latin typeface="Tahoma"/>
                <a:cs typeface="Tahoma"/>
              </a:rPr>
              <a:t> </a:t>
            </a:r>
            <a:r>
              <a:rPr sz="2200" spc="-13" dirty="0">
                <a:latin typeface="Tahoma"/>
                <a:cs typeface="Tahoma"/>
              </a:rPr>
              <a:t>d</a:t>
            </a:r>
            <a:r>
              <a:rPr sz="2200" dirty="0">
                <a:latin typeface="Tahoma"/>
                <a:cs typeface="Tahoma"/>
              </a:rPr>
              <a:t>etect</a:t>
            </a:r>
            <a:r>
              <a:rPr sz="2200" spc="-13" dirty="0">
                <a:latin typeface="Tahoma"/>
                <a:cs typeface="Tahoma"/>
              </a:rPr>
              <a:t>ion</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r</a:t>
            </a:r>
            <a:r>
              <a:rPr sz="2200" spc="-13" dirty="0">
                <a:latin typeface="Tahoma"/>
                <a:cs typeface="Tahoma"/>
              </a:rPr>
              <a:t>anging)</a:t>
            </a:r>
            <a:endParaRPr sz="2200">
              <a:latin typeface="Tahoma"/>
              <a:cs typeface="Tahoma"/>
            </a:endParaRPr>
          </a:p>
        </p:txBody>
      </p:sp>
      <p:sp>
        <p:nvSpPr>
          <p:cNvPr id="5" name="object 5"/>
          <p:cNvSpPr/>
          <p:nvPr/>
        </p:nvSpPr>
        <p:spPr>
          <a:xfrm>
            <a:off x="1452364" y="2319111"/>
            <a:ext cx="544156" cy="2048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52364" y="2319066"/>
            <a:ext cx="557165" cy="137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96524" y="2319105"/>
            <a:ext cx="13013" cy="21856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52364" y="2523930"/>
            <a:ext cx="544156" cy="1373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2363" y="2319111"/>
            <a:ext cx="13013" cy="20482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227558" y="2400271"/>
            <a:ext cx="142006" cy="6867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227557" y="2427741"/>
            <a:ext cx="13342" cy="2746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227558" y="2400271"/>
            <a:ext cx="90065" cy="5493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996525" y="2427738"/>
            <a:ext cx="5218071" cy="1373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343355" y="2018063"/>
            <a:ext cx="13013" cy="984172"/>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2785574" y="2127991"/>
            <a:ext cx="583232" cy="628225"/>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2332484" y="3262029"/>
            <a:ext cx="1347406" cy="13738"/>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3666880" y="3262029"/>
            <a:ext cx="13013" cy="447117"/>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2332484" y="3262031"/>
            <a:ext cx="13013" cy="447116"/>
          </a:xfrm>
          <a:prstGeom prst="rect">
            <a:avLst/>
          </a:prstGeom>
          <a:blipFill>
            <a:blip r:embed="rId16" cstate="print"/>
            <a:stretch>
              <a:fillRect/>
            </a:stretch>
          </a:blipFill>
        </p:spPr>
        <p:txBody>
          <a:bodyPr wrap="square" lIns="0" tIns="0" rIns="0" bIns="0" rtlCol="0"/>
          <a:lstStyle/>
          <a:p>
            <a:endParaRPr/>
          </a:p>
        </p:txBody>
      </p:sp>
      <p:sp>
        <p:nvSpPr>
          <p:cNvPr id="19" name="object 19"/>
          <p:cNvSpPr txBox="1"/>
          <p:nvPr/>
        </p:nvSpPr>
        <p:spPr>
          <a:xfrm>
            <a:off x="2774029" y="3244249"/>
            <a:ext cx="443923" cy="215444"/>
          </a:xfrm>
          <a:prstGeom prst="rect">
            <a:avLst/>
          </a:prstGeom>
        </p:spPr>
        <p:txBody>
          <a:bodyPr vert="horz" wrap="square" lIns="0" tIns="0" rIns="0" bIns="0" rtlCol="0">
            <a:spAutoFit/>
          </a:bodyPr>
          <a:lstStyle/>
          <a:p>
            <a:pPr marL="11397"/>
            <a:r>
              <a:rPr sz="1400" i="1" spc="-63" dirty="0">
                <a:latin typeface="Times New Roman"/>
                <a:cs typeface="Times New Roman"/>
              </a:rPr>
              <a:t>P</a:t>
            </a:r>
            <a:r>
              <a:rPr sz="1400" i="1" spc="-4" dirty="0">
                <a:latin typeface="Times New Roman"/>
                <a:cs typeface="Times New Roman"/>
              </a:rPr>
              <a:t>h</a:t>
            </a:r>
            <a:r>
              <a:rPr sz="1400" i="1" spc="-9" dirty="0">
                <a:latin typeface="Times New Roman"/>
                <a:cs typeface="Times New Roman"/>
              </a:rPr>
              <a:t>a</a:t>
            </a:r>
            <a:r>
              <a:rPr sz="1400" i="1" spc="-54" dirty="0">
                <a:latin typeface="Times New Roman"/>
                <a:cs typeface="Times New Roman"/>
              </a:rPr>
              <a:t>s</a:t>
            </a:r>
            <a:r>
              <a:rPr sz="1400" i="1" spc="-45" dirty="0">
                <a:latin typeface="Times New Roman"/>
                <a:cs typeface="Times New Roman"/>
              </a:rPr>
              <a:t>e</a:t>
            </a:r>
            <a:endParaRPr sz="1400">
              <a:latin typeface="Times New Roman"/>
              <a:cs typeface="Times New Roman"/>
            </a:endParaRPr>
          </a:p>
        </p:txBody>
      </p:sp>
      <p:sp>
        <p:nvSpPr>
          <p:cNvPr id="20" name="object 20"/>
          <p:cNvSpPr txBox="1"/>
          <p:nvPr/>
        </p:nvSpPr>
        <p:spPr>
          <a:xfrm>
            <a:off x="2514984" y="3450321"/>
            <a:ext cx="954809" cy="215444"/>
          </a:xfrm>
          <a:prstGeom prst="rect">
            <a:avLst/>
          </a:prstGeom>
        </p:spPr>
        <p:txBody>
          <a:bodyPr vert="horz" wrap="square" lIns="0" tIns="0" rIns="0" bIns="0" rtlCol="0">
            <a:spAutoFit/>
          </a:bodyPr>
          <a:lstStyle/>
          <a:p>
            <a:pPr marL="11397"/>
            <a:r>
              <a:rPr sz="1400" i="1" spc="-49" dirty="0">
                <a:latin typeface="Times New Roman"/>
                <a:cs typeface="Times New Roman"/>
              </a:rPr>
              <a:t>Me</a:t>
            </a:r>
            <a:r>
              <a:rPr sz="1400" i="1" spc="-9" dirty="0">
                <a:latin typeface="Times New Roman"/>
                <a:cs typeface="Times New Roman"/>
              </a:rPr>
              <a:t>a</a:t>
            </a:r>
            <a:r>
              <a:rPr sz="1400" i="1" spc="-54" dirty="0">
                <a:latin typeface="Times New Roman"/>
                <a:cs typeface="Times New Roman"/>
              </a:rPr>
              <a:t>s</a:t>
            </a:r>
            <a:r>
              <a:rPr sz="1400" i="1" spc="-9" dirty="0">
                <a:latin typeface="Times New Roman"/>
                <a:cs typeface="Times New Roman"/>
              </a:rPr>
              <a:t>u</a:t>
            </a:r>
            <a:r>
              <a:rPr sz="1400" i="1" spc="-54" dirty="0">
                <a:latin typeface="Times New Roman"/>
                <a:cs typeface="Times New Roman"/>
              </a:rPr>
              <a:t>r</a:t>
            </a:r>
            <a:r>
              <a:rPr sz="1400" i="1" spc="-31" dirty="0">
                <a:latin typeface="Times New Roman"/>
                <a:cs typeface="Times New Roman"/>
              </a:rPr>
              <a:t>e</a:t>
            </a:r>
            <a:r>
              <a:rPr sz="1400" i="1" spc="-117" dirty="0">
                <a:latin typeface="Times New Roman"/>
                <a:cs typeface="Times New Roman"/>
              </a:rPr>
              <a:t>m</a:t>
            </a:r>
            <a:r>
              <a:rPr sz="1400" i="1" spc="-31" dirty="0">
                <a:latin typeface="Times New Roman"/>
                <a:cs typeface="Times New Roman"/>
              </a:rPr>
              <a:t>e</a:t>
            </a:r>
            <a:r>
              <a:rPr sz="1400" i="1" spc="-9" dirty="0">
                <a:latin typeface="Times New Roman"/>
                <a:cs typeface="Times New Roman"/>
              </a:rPr>
              <a:t>n</a:t>
            </a:r>
            <a:r>
              <a:rPr sz="1400" i="1" spc="-31" dirty="0">
                <a:latin typeface="Times New Roman"/>
                <a:cs typeface="Times New Roman"/>
              </a:rPr>
              <a:t>t</a:t>
            </a:r>
            <a:endParaRPr sz="1400">
              <a:latin typeface="Times New Roman"/>
              <a:cs typeface="Times New Roman"/>
            </a:endParaRPr>
          </a:p>
        </p:txBody>
      </p:sp>
      <p:sp>
        <p:nvSpPr>
          <p:cNvPr id="21" name="object 21"/>
          <p:cNvSpPr/>
          <p:nvPr/>
        </p:nvSpPr>
        <p:spPr>
          <a:xfrm>
            <a:off x="3031658" y="3124641"/>
            <a:ext cx="65046" cy="109912"/>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3044666" y="3124640"/>
            <a:ext cx="26018" cy="13735"/>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3044667" y="3124641"/>
            <a:ext cx="52037" cy="109912"/>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3070685" y="2427741"/>
            <a:ext cx="13013" cy="696899"/>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3005591" y="2482680"/>
            <a:ext cx="91113" cy="82458"/>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3083695" y="2496414"/>
            <a:ext cx="13009" cy="27520"/>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3005591" y="2496414"/>
            <a:ext cx="91113" cy="68724"/>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7317623" y="2523930"/>
            <a:ext cx="26025" cy="13738"/>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7214691"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0" name="object 30"/>
          <p:cNvSpPr/>
          <p:nvPr/>
        </p:nvSpPr>
        <p:spPr>
          <a:xfrm>
            <a:off x="7110329"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1" name="object 31"/>
          <p:cNvSpPr/>
          <p:nvPr/>
        </p:nvSpPr>
        <p:spPr>
          <a:xfrm>
            <a:off x="7007398"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2" name="object 32"/>
          <p:cNvSpPr/>
          <p:nvPr/>
        </p:nvSpPr>
        <p:spPr>
          <a:xfrm>
            <a:off x="690351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3" name="object 33"/>
          <p:cNvSpPr/>
          <p:nvPr/>
        </p:nvSpPr>
        <p:spPr>
          <a:xfrm>
            <a:off x="6813448" y="2523934"/>
            <a:ext cx="24823" cy="0"/>
          </a:xfrm>
          <a:custGeom>
            <a:avLst/>
            <a:gdLst/>
            <a:ahLst/>
            <a:cxnLst/>
            <a:rect l="l" t="t" r="r" b="b"/>
            <a:pathLst>
              <a:path w="27304">
                <a:moveTo>
                  <a:pt x="27257" y="0"/>
                </a:moveTo>
                <a:lnTo>
                  <a:pt x="0" y="0"/>
                </a:lnTo>
              </a:path>
            </a:pathLst>
          </a:custGeom>
          <a:ln w="15570">
            <a:solidFill>
              <a:srgbClr val="000000"/>
            </a:solidFill>
          </a:ln>
        </p:spPr>
        <p:txBody>
          <a:bodyPr wrap="square" lIns="0" tIns="0" rIns="0" bIns="0" rtlCol="0"/>
          <a:lstStyle/>
          <a:p>
            <a:endParaRPr/>
          </a:p>
        </p:txBody>
      </p:sp>
      <p:sp>
        <p:nvSpPr>
          <p:cNvPr id="34" name="object 34"/>
          <p:cNvSpPr/>
          <p:nvPr/>
        </p:nvSpPr>
        <p:spPr>
          <a:xfrm>
            <a:off x="670956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5" name="object 35"/>
          <p:cNvSpPr/>
          <p:nvPr/>
        </p:nvSpPr>
        <p:spPr>
          <a:xfrm>
            <a:off x="6605201"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6" name="object 36"/>
          <p:cNvSpPr/>
          <p:nvPr/>
        </p:nvSpPr>
        <p:spPr>
          <a:xfrm>
            <a:off x="6502269"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7" name="object 37"/>
          <p:cNvSpPr/>
          <p:nvPr/>
        </p:nvSpPr>
        <p:spPr>
          <a:xfrm>
            <a:off x="6398384"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8" name="object 38"/>
          <p:cNvSpPr/>
          <p:nvPr/>
        </p:nvSpPr>
        <p:spPr>
          <a:xfrm>
            <a:off x="629545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9" name="object 39"/>
          <p:cNvSpPr/>
          <p:nvPr/>
        </p:nvSpPr>
        <p:spPr>
          <a:xfrm>
            <a:off x="6191568"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40" name="object 40"/>
          <p:cNvSpPr/>
          <p:nvPr/>
        </p:nvSpPr>
        <p:spPr>
          <a:xfrm>
            <a:off x="6088636" y="2523934"/>
            <a:ext cx="38100" cy="0"/>
          </a:xfrm>
          <a:custGeom>
            <a:avLst/>
            <a:gdLst/>
            <a:ahLst/>
            <a:cxnLst/>
            <a:rect l="l" t="t" r="r" b="b"/>
            <a:pathLst>
              <a:path w="41909">
                <a:moveTo>
                  <a:pt x="41410" y="0"/>
                </a:moveTo>
                <a:lnTo>
                  <a:pt x="0" y="0"/>
                </a:lnTo>
              </a:path>
            </a:pathLst>
          </a:custGeom>
          <a:ln w="15570">
            <a:solidFill>
              <a:srgbClr val="000000"/>
            </a:solidFill>
          </a:ln>
        </p:spPr>
        <p:txBody>
          <a:bodyPr wrap="square" lIns="0" tIns="0" rIns="0" bIns="0" rtlCol="0"/>
          <a:lstStyle/>
          <a:p>
            <a:endParaRPr/>
          </a:p>
        </p:txBody>
      </p:sp>
      <p:sp>
        <p:nvSpPr>
          <p:cNvPr id="41" name="object 41"/>
          <p:cNvSpPr/>
          <p:nvPr/>
        </p:nvSpPr>
        <p:spPr>
          <a:xfrm>
            <a:off x="5984372" y="2523934"/>
            <a:ext cx="39255" cy="0"/>
          </a:xfrm>
          <a:custGeom>
            <a:avLst/>
            <a:gdLst/>
            <a:ahLst/>
            <a:cxnLst/>
            <a:rect l="l" t="t" r="r" b="b"/>
            <a:pathLst>
              <a:path w="43179">
                <a:moveTo>
                  <a:pt x="42930" y="0"/>
                </a:moveTo>
                <a:lnTo>
                  <a:pt x="0" y="0"/>
                </a:lnTo>
              </a:path>
            </a:pathLst>
          </a:custGeom>
          <a:ln w="15570">
            <a:solidFill>
              <a:srgbClr val="000000"/>
            </a:solidFill>
          </a:ln>
        </p:spPr>
        <p:txBody>
          <a:bodyPr wrap="square" lIns="0" tIns="0" rIns="0" bIns="0" rtlCol="0"/>
          <a:lstStyle/>
          <a:p>
            <a:endParaRPr/>
          </a:p>
        </p:txBody>
      </p:sp>
      <p:sp>
        <p:nvSpPr>
          <p:cNvPr id="42" name="object 42"/>
          <p:cNvSpPr/>
          <p:nvPr/>
        </p:nvSpPr>
        <p:spPr>
          <a:xfrm>
            <a:off x="5880247"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3" name="object 43"/>
          <p:cNvSpPr/>
          <p:nvPr/>
        </p:nvSpPr>
        <p:spPr>
          <a:xfrm>
            <a:off x="577731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4" name="object 44"/>
          <p:cNvSpPr/>
          <p:nvPr/>
        </p:nvSpPr>
        <p:spPr>
          <a:xfrm>
            <a:off x="567324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5" name="object 45"/>
          <p:cNvSpPr/>
          <p:nvPr/>
        </p:nvSpPr>
        <p:spPr>
          <a:xfrm>
            <a:off x="5570308"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6" name="object 46"/>
          <p:cNvSpPr/>
          <p:nvPr/>
        </p:nvSpPr>
        <p:spPr>
          <a:xfrm>
            <a:off x="5466185"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47" name="object 47"/>
          <p:cNvSpPr/>
          <p:nvPr/>
        </p:nvSpPr>
        <p:spPr>
          <a:xfrm>
            <a:off x="5363300" y="2523934"/>
            <a:ext cx="38100" cy="0"/>
          </a:xfrm>
          <a:custGeom>
            <a:avLst/>
            <a:gdLst/>
            <a:ahLst/>
            <a:cxnLst/>
            <a:rect l="l" t="t" r="r" b="b"/>
            <a:pathLst>
              <a:path w="41910">
                <a:moveTo>
                  <a:pt x="41620" y="0"/>
                </a:moveTo>
                <a:lnTo>
                  <a:pt x="0" y="0"/>
                </a:lnTo>
              </a:path>
            </a:pathLst>
          </a:custGeom>
          <a:ln w="15570">
            <a:solidFill>
              <a:srgbClr val="000000"/>
            </a:solidFill>
          </a:ln>
        </p:spPr>
        <p:txBody>
          <a:bodyPr wrap="square" lIns="0" tIns="0" rIns="0" bIns="0" rtlCol="0"/>
          <a:lstStyle/>
          <a:p>
            <a:endParaRPr/>
          </a:p>
        </p:txBody>
      </p:sp>
      <p:sp>
        <p:nvSpPr>
          <p:cNvPr id="48" name="object 48"/>
          <p:cNvSpPr/>
          <p:nvPr/>
        </p:nvSpPr>
        <p:spPr>
          <a:xfrm>
            <a:off x="5259178"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9" name="object 49"/>
          <p:cNvSpPr/>
          <p:nvPr/>
        </p:nvSpPr>
        <p:spPr>
          <a:xfrm>
            <a:off x="51551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0" name="object 50"/>
          <p:cNvSpPr/>
          <p:nvPr/>
        </p:nvSpPr>
        <p:spPr>
          <a:xfrm>
            <a:off x="505217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1" name="object 51"/>
          <p:cNvSpPr/>
          <p:nvPr/>
        </p:nvSpPr>
        <p:spPr>
          <a:xfrm>
            <a:off x="4948047"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52" name="object 52"/>
          <p:cNvSpPr/>
          <p:nvPr/>
        </p:nvSpPr>
        <p:spPr>
          <a:xfrm>
            <a:off x="484516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3" name="object 53"/>
          <p:cNvSpPr/>
          <p:nvPr/>
        </p:nvSpPr>
        <p:spPr>
          <a:xfrm>
            <a:off x="474104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4" name="object 54"/>
          <p:cNvSpPr/>
          <p:nvPr/>
        </p:nvSpPr>
        <p:spPr>
          <a:xfrm>
            <a:off x="4638108" y="2523934"/>
            <a:ext cx="38100" cy="0"/>
          </a:xfrm>
          <a:custGeom>
            <a:avLst/>
            <a:gdLst/>
            <a:ahLst/>
            <a:cxnLst/>
            <a:rect l="l" t="t" r="r" b="b"/>
            <a:pathLst>
              <a:path w="41910">
                <a:moveTo>
                  <a:pt x="41673" y="0"/>
                </a:moveTo>
                <a:lnTo>
                  <a:pt x="0" y="0"/>
                </a:lnTo>
              </a:path>
            </a:pathLst>
          </a:custGeom>
          <a:ln w="15570">
            <a:solidFill>
              <a:srgbClr val="000000"/>
            </a:solidFill>
          </a:ln>
        </p:spPr>
        <p:txBody>
          <a:bodyPr wrap="square" lIns="0" tIns="0" rIns="0" bIns="0" rtlCol="0"/>
          <a:lstStyle/>
          <a:p>
            <a:endParaRPr/>
          </a:p>
        </p:txBody>
      </p:sp>
      <p:sp>
        <p:nvSpPr>
          <p:cNvPr id="55" name="object 55"/>
          <p:cNvSpPr/>
          <p:nvPr/>
        </p:nvSpPr>
        <p:spPr>
          <a:xfrm>
            <a:off x="453403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6" name="object 56"/>
          <p:cNvSpPr/>
          <p:nvPr/>
        </p:nvSpPr>
        <p:spPr>
          <a:xfrm>
            <a:off x="442991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7" name="object 57"/>
          <p:cNvSpPr/>
          <p:nvPr/>
        </p:nvSpPr>
        <p:spPr>
          <a:xfrm>
            <a:off x="4326977"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58" name="object 58"/>
          <p:cNvSpPr/>
          <p:nvPr/>
        </p:nvSpPr>
        <p:spPr>
          <a:xfrm>
            <a:off x="42229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9" name="object 59"/>
          <p:cNvSpPr/>
          <p:nvPr/>
        </p:nvSpPr>
        <p:spPr>
          <a:xfrm>
            <a:off x="411997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0" name="object 60"/>
          <p:cNvSpPr/>
          <p:nvPr/>
        </p:nvSpPr>
        <p:spPr>
          <a:xfrm>
            <a:off x="401589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1" name="object 61"/>
          <p:cNvSpPr/>
          <p:nvPr/>
        </p:nvSpPr>
        <p:spPr>
          <a:xfrm>
            <a:off x="3912963" y="2523934"/>
            <a:ext cx="38100" cy="0"/>
          </a:xfrm>
          <a:custGeom>
            <a:avLst/>
            <a:gdLst/>
            <a:ahLst/>
            <a:cxnLst/>
            <a:rect l="l" t="t" r="r" b="b"/>
            <a:pathLst>
              <a:path w="41910">
                <a:moveTo>
                  <a:pt x="41620" y="0"/>
                </a:moveTo>
                <a:lnTo>
                  <a:pt x="0" y="0"/>
                </a:lnTo>
              </a:path>
            </a:pathLst>
          </a:custGeom>
          <a:ln w="15570">
            <a:solidFill>
              <a:srgbClr val="000000"/>
            </a:solidFill>
          </a:ln>
        </p:spPr>
        <p:txBody>
          <a:bodyPr wrap="square" lIns="0" tIns="0" rIns="0" bIns="0" rtlCol="0"/>
          <a:lstStyle/>
          <a:p>
            <a:endParaRPr/>
          </a:p>
        </p:txBody>
      </p:sp>
      <p:sp>
        <p:nvSpPr>
          <p:cNvPr id="62" name="object 62"/>
          <p:cNvSpPr/>
          <p:nvPr/>
        </p:nvSpPr>
        <p:spPr>
          <a:xfrm>
            <a:off x="3808840"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63" name="object 63"/>
          <p:cNvSpPr/>
          <p:nvPr/>
        </p:nvSpPr>
        <p:spPr>
          <a:xfrm>
            <a:off x="3704764"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4" name="object 64"/>
          <p:cNvSpPr/>
          <p:nvPr/>
        </p:nvSpPr>
        <p:spPr>
          <a:xfrm>
            <a:off x="360183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5" name="object 65"/>
          <p:cNvSpPr/>
          <p:nvPr/>
        </p:nvSpPr>
        <p:spPr>
          <a:xfrm>
            <a:off x="3497710" y="2523934"/>
            <a:ext cx="39255" cy="0"/>
          </a:xfrm>
          <a:custGeom>
            <a:avLst/>
            <a:gdLst/>
            <a:ahLst/>
            <a:cxnLst/>
            <a:rect l="l" t="t" r="r" b="b"/>
            <a:pathLst>
              <a:path w="43179">
                <a:moveTo>
                  <a:pt x="42982" y="0"/>
                </a:moveTo>
                <a:lnTo>
                  <a:pt x="0" y="0"/>
                </a:lnTo>
              </a:path>
            </a:pathLst>
          </a:custGeom>
          <a:ln w="15570">
            <a:solidFill>
              <a:srgbClr val="000000"/>
            </a:solidFill>
          </a:ln>
        </p:spPr>
        <p:txBody>
          <a:bodyPr wrap="square" lIns="0" tIns="0" rIns="0" bIns="0" rtlCol="0"/>
          <a:lstStyle/>
          <a:p>
            <a:endParaRPr/>
          </a:p>
        </p:txBody>
      </p:sp>
      <p:sp>
        <p:nvSpPr>
          <p:cNvPr id="66" name="object 66"/>
          <p:cNvSpPr/>
          <p:nvPr/>
        </p:nvSpPr>
        <p:spPr>
          <a:xfrm>
            <a:off x="339482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7" name="object 67"/>
          <p:cNvSpPr/>
          <p:nvPr/>
        </p:nvSpPr>
        <p:spPr>
          <a:xfrm>
            <a:off x="32907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8" name="object 68"/>
          <p:cNvSpPr/>
          <p:nvPr/>
        </p:nvSpPr>
        <p:spPr>
          <a:xfrm>
            <a:off x="3187770" y="2523934"/>
            <a:ext cx="38100" cy="0"/>
          </a:xfrm>
          <a:custGeom>
            <a:avLst/>
            <a:gdLst/>
            <a:ahLst/>
            <a:cxnLst/>
            <a:rect l="l" t="t" r="r" b="b"/>
            <a:pathLst>
              <a:path w="41910">
                <a:moveTo>
                  <a:pt x="41673" y="0"/>
                </a:moveTo>
                <a:lnTo>
                  <a:pt x="0" y="0"/>
                </a:lnTo>
              </a:path>
            </a:pathLst>
          </a:custGeom>
          <a:ln w="15570">
            <a:solidFill>
              <a:srgbClr val="000000"/>
            </a:solidFill>
          </a:ln>
        </p:spPr>
        <p:txBody>
          <a:bodyPr wrap="square" lIns="0" tIns="0" rIns="0" bIns="0" rtlCol="0"/>
          <a:lstStyle/>
          <a:p>
            <a:endParaRPr/>
          </a:p>
        </p:txBody>
      </p:sp>
      <p:sp>
        <p:nvSpPr>
          <p:cNvPr id="69" name="object 69"/>
          <p:cNvSpPr/>
          <p:nvPr/>
        </p:nvSpPr>
        <p:spPr>
          <a:xfrm>
            <a:off x="3096705" y="2523930"/>
            <a:ext cx="26025" cy="13738"/>
          </a:xfrm>
          <a:prstGeom prst="rect">
            <a:avLst/>
          </a:prstGeom>
          <a:blipFill>
            <a:blip r:embed="rId25" cstate="print"/>
            <a:stretch>
              <a:fillRect/>
            </a:stretch>
          </a:blipFill>
        </p:spPr>
        <p:txBody>
          <a:bodyPr wrap="square" lIns="0" tIns="0" rIns="0" bIns="0" rtlCol="0"/>
          <a:lstStyle/>
          <a:p>
            <a:endParaRPr/>
          </a:p>
        </p:txBody>
      </p:sp>
      <p:sp>
        <p:nvSpPr>
          <p:cNvPr id="70" name="object 70"/>
          <p:cNvSpPr/>
          <p:nvPr/>
        </p:nvSpPr>
        <p:spPr>
          <a:xfrm>
            <a:off x="2941736" y="3124641"/>
            <a:ext cx="63855" cy="109912"/>
          </a:xfrm>
          <a:prstGeom prst="rect">
            <a:avLst/>
          </a:prstGeom>
          <a:blipFill>
            <a:blip r:embed="rId26" cstate="print"/>
            <a:stretch>
              <a:fillRect/>
            </a:stretch>
          </a:blipFill>
        </p:spPr>
        <p:txBody>
          <a:bodyPr wrap="square" lIns="0" tIns="0" rIns="0" bIns="0" rtlCol="0"/>
          <a:lstStyle/>
          <a:p>
            <a:endParaRPr/>
          </a:p>
        </p:txBody>
      </p:sp>
      <p:sp>
        <p:nvSpPr>
          <p:cNvPr id="71" name="object 71"/>
          <p:cNvSpPr/>
          <p:nvPr/>
        </p:nvSpPr>
        <p:spPr>
          <a:xfrm>
            <a:off x="2954745" y="3124640"/>
            <a:ext cx="26018" cy="13735"/>
          </a:xfrm>
          <a:prstGeom prst="rect">
            <a:avLst/>
          </a:prstGeom>
          <a:blipFill>
            <a:blip r:embed="rId27" cstate="print"/>
            <a:stretch>
              <a:fillRect/>
            </a:stretch>
          </a:blipFill>
        </p:spPr>
        <p:txBody>
          <a:bodyPr wrap="square" lIns="0" tIns="0" rIns="0" bIns="0" rtlCol="0"/>
          <a:lstStyle/>
          <a:p>
            <a:endParaRPr/>
          </a:p>
        </p:txBody>
      </p:sp>
      <p:sp>
        <p:nvSpPr>
          <p:cNvPr id="72" name="object 72"/>
          <p:cNvSpPr/>
          <p:nvPr/>
        </p:nvSpPr>
        <p:spPr>
          <a:xfrm>
            <a:off x="2954745" y="3124641"/>
            <a:ext cx="50845" cy="109912"/>
          </a:xfrm>
          <a:prstGeom prst="rect">
            <a:avLst/>
          </a:prstGeom>
          <a:blipFill>
            <a:blip r:embed="rId28" cstate="print"/>
            <a:stretch>
              <a:fillRect/>
            </a:stretch>
          </a:blipFill>
        </p:spPr>
        <p:txBody>
          <a:bodyPr wrap="square" lIns="0" tIns="0" rIns="0" bIns="0" rtlCol="0"/>
          <a:lstStyle/>
          <a:p>
            <a:endParaRPr/>
          </a:p>
        </p:txBody>
      </p:sp>
      <p:sp>
        <p:nvSpPr>
          <p:cNvPr id="73" name="object 73"/>
          <p:cNvSpPr/>
          <p:nvPr/>
        </p:nvSpPr>
        <p:spPr>
          <a:xfrm>
            <a:off x="2980764" y="2523927"/>
            <a:ext cx="11830" cy="27476"/>
          </a:xfrm>
          <a:prstGeom prst="rect">
            <a:avLst/>
          </a:prstGeom>
          <a:blipFill>
            <a:blip r:embed="rId29" cstate="print"/>
            <a:stretch>
              <a:fillRect/>
            </a:stretch>
          </a:blipFill>
        </p:spPr>
        <p:txBody>
          <a:bodyPr wrap="square" lIns="0" tIns="0" rIns="0" bIns="0" rtlCol="0"/>
          <a:lstStyle/>
          <a:p>
            <a:endParaRPr/>
          </a:p>
        </p:txBody>
      </p:sp>
      <p:sp>
        <p:nvSpPr>
          <p:cNvPr id="74" name="object 74"/>
          <p:cNvSpPr/>
          <p:nvPr/>
        </p:nvSpPr>
        <p:spPr>
          <a:xfrm>
            <a:off x="2980763" y="2606342"/>
            <a:ext cx="0" cy="40341"/>
          </a:xfrm>
          <a:custGeom>
            <a:avLst/>
            <a:gdLst/>
            <a:ahLst/>
            <a:cxnLst/>
            <a:rect l="l" t="t" r="r" b="b"/>
            <a:pathLst>
              <a:path h="45719">
                <a:moveTo>
                  <a:pt x="0" y="0"/>
                </a:moveTo>
                <a:lnTo>
                  <a:pt x="0" y="45272"/>
                </a:lnTo>
              </a:path>
            </a:pathLst>
          </a:custGeom>
          <a:ln w="14314">
            <a:solidFill>
              <a:srgbClr val="000000"/>
            </a:solidFill>
          </a:ln>
        </p:spPr>
        <p:txBody>
          <a:bodyPr wrap="square" lIns="0" tIns="0" rIns="0" bIns="0" rtlCol="0"/>
          <a:lstStyle/>
          <a:p>
            <a:endParaRPr/>
          </a:p>
        </p:txBody>
      </p:sp>
      <p:sp>
        <p:nvSpPr>
          <p:cNvPr id="75" name="object 75"/>
          <p:cNvSpPr/>
          <p:nvPr/>
        </p:nvSpPr>
        <p:spPr>
          <a:xfrm>
            <a:off x="2980763" y="2715012"/>
            <a:ext cx="0" cy="28015"/>
          </a:xfrm>
          <a:custGeom>
            <a:avLst/>
            <a:gdLst/>
            <a:ahLst/>
            <a:cxnLst/>
            <a:rect l="l" t="t" r="r" b="b"/>
            <a:pathLst>
              <a:path h="31750">
                <a:moveTo>
                  <a:pt x="0" y="0"/>
                </a:moveTo>
                <a:lnTo>
                  <a:pt x="0" y="31132"/>
                </a:lnTo>
              </a:path>
            </a:pathLst>
          </a:custGeom>
          <a:ln w="14314">
            <a:solidFill>
              <a:srgbClr val="000000"/>
            </a:solidFill>
          </a:ln>
        </p:spPr>
        <p:txBody>
          <a:bodyPr wrap="square" lIns="0" tIns="0" rIns="0" bIns="0" rtlCol="0"/>
          <a:lstStyle/>
          <a:p>
            <a:endParaRPr/>
          </a:p>
        </p:txBody>
      </p:sp>
      <p:sp>
        <p:nvSpPr>
          <p:cNvPr id="76" name="object 76"/>
          <p:cNvSpPr/>
          <p:nvPr/>
        </p:nvSpPr>
        <p:spPr>
          <a:xfrm>
            <a:off x="2980763" y="2811156"/>
            <a:ext cx="0" cy="41462"/>
          </a:xfrm>
          <a:custGeom>
            <a:avLst/>
            <a:gdLst/>
            <a:ahLst/>
            <a:cxnLst/>
            <a:rect l="l" t="t" r="r" b="b"/>
            <a:pathLst>
              <a:path h="46989">
                <a:moveTo>
                  <a:pt x="0" y="0"/>
                </a:moveTo>
                <a:lnTo>
                  <a:pt x="0" y="46698"/>
                </a:lnTo>
              </a:path>
            </a:pathLst>
          </a:custGeom>
          <a:ln w="14314">
            <a:solidFill>
              <a:srgbClr val="000000"/>
            </a:solidFill>
          </a:ln>
        </p:spPr>
        <p:txBody>
          <a:bodyPr wrap="square" lIns="0" tIns="0" rIns="0" bIns="0" rtlCol="0"/>
          <a:lstStyle/>
          <a:p>
            <a:endParaRPr/>
          </a:p>
        </p:txBody>
      </p:sp>
      <p:sp>
        <p:nvSpPr>
          <p:cNvPr id="77" name="object 77"/>
          <p:cNvSpPr/>
          <p:nvPr/>
        </p:nvSpPr>
        <p:spPr>
          <a:xfrm>
            <a:off x="2980763" y="2906092"/>
            <a:ext cx="0" cy="41462"/>
          </a:xfrm>
          <a:custGeom>
            <a:avLst/>
            <a:gdLst/>
            <a:ahLst/>
            <a:cxnLst/>
            <a:rect l="l" t="t" r="r" b="b"/>
            <a:pathLst>
              <a:path h="46989">
                <a:moveTo>
                  <a:pt x="0" y="0"/>
                </a:moveTo>
                <a:lnTo>
                  <a:pt x="0" y="46698"/>
                </a:lnTo>
              </a:path>
            </a:pathLst>
          </a:custGeom>
          <a:ln w="14314">
            <a:solidFill>
              <a:srgbClr val="000000"/>
            </a:solidFill>
          </a:ln>
        </p:spPr>
        <p:txBody>
          <a:bodyPr wrap="square" lIns="0" tIns="0" rIns="0" bIns="0" rtlCol="0"/>
          <a:lstStyle/>
          <a:p>
            <a:endParaRPr/>
          </a:p>
        </p:txBody>
      </p:sp>
      <p:sp>
        <p:nvSpPr>
          <p:cNvPr id="78" name="object 78"/>
          <p:cNvSpPr/>
          <p:nvPr/>
        </p:nvSpPr>
        <p:spPr>
          <a:xfrm>
            <a:off x="2980763" y="3002235"/>
            <a:ext cx="0" cy="41462"/>
          </a:xfrm>
          <a:custGeom>
            <a:avLst/>
            <a:gdLst/>
            <a:ahLst/>
            <a:cxnLst/>
            <a:rect l="l" t="t" r="r" b="b"/>
            <a:pathLst>
              <a:path h="46989">
                <a:moveTo>
                  <a:pt x="0" y="0"/>
                </a:moveTo>
                <a:lnTo>
                  <a:pt x="0" y="46755"/>
                </a:lnTo>
              </a:path>
            </a:pathLst>
          </a:custGeom>
          <a:ln w="14314">
            <a:solidFill>
              <a:srgbClr val="000000"/>
            </a:solidFill>
          </a:ln>
        </p:spPr>
        <p:txBody>
          <a:bodyPr wrap="square" lIns="0" tIns="0" rIns="0" bIns="0" rtlCol="0"/>
          <a:lstStyle/>
          <a:p>
            <a:endParaRPr/>
          </a:p>
        </p:txBody>
      </p:sp>
      <p:sp>
        <p:nvSpPr>
          <p:cNvPr id="79" name="object 79"/>
          <p:cNvSpPr/>
          <p:nvPr/>
        </p:nvSpPr>
        <p:spPr>
          <a:xfrm>
            <a:off x="2980764" y="3098412"/>
            <a:ext cx="11830" cy="26227"/>
          </a:xfrm>
          <a:prstGeom prst="rect">
            <a:avLst/>
          </a:prstGeom>
          <a:blipFill>
            <a:blip r:embed="rId30" cstate="print"/>
            <a:stretch>
              <a:fillRect/>
            </a:stretch>
          </a:blipFill>
        </p:spPr>
        <p:txBody>
          <a:bodyPr wrap="square" lIns="0" tIns="0" rIns="0" bIns="0" rtlCol="0"/>
          <a:lstStyle/>
          <a:p>
            <a:endParaRPr/>
          </a:p>
        </p:txBody>
      </p:sp>
      <p:sp>
        <p:nvSpPr>
          <p:cNvPr id="80" name="object 80"/>
          <p:cNvSpPr/>
          <p:nvPr/>
        </p:nvSpPr>
        <p:spPr>
          <a:xfrm>
            <a:off x="7046474" y="1840769"/>
            <a:ext cx="90065" cy="136090"/>
          </a:xfrm>
          <a:prstGeom prst="rect">
            <a:avLst/>
          </a:prstGeom>
          <a:blipFill>
            <a:blip r:embed="rId31" cstate="print"/>
            <a:stretch>
              <a:fillRect/>
            </a:stretch>
          </a:blipFill>
        </p:spPr>
        <p:txBody>
          <a:bodyPr wrap="square" lIns="0" tIns="0" rIns="0" bIns="0" rtlCol="0"/>
          <a:lstStyle/>
          <a:p>
            <a:endParaRPr/>
          </a:p>
        </p:txBody>
      </p:sp>
      <p:sp>
        <p:nvSpPr>
          <p:cNvPr id="81" name="object 81"/>
          <p:cNvSpPr/>
          <p:nvPr/>
        </p:nvSpPr>
        <p:spPr>
          <a:xfrm>
            <a:off x="7097463" y="1935653"/>
            <a:ext cx="26209" cy="27469"/>
          </a:xfrm>
          <a:prstGeom prst="rect">
            <a:avLst/>
          </a:prstGeom>
          <a:blipFill>
            <a:blip r:embed="rId32" cstate="print"/>
            <a:stretch>
              <a:fillRect/>
            </a:stretch>
          </a:blipFill>
        </p:spPr>
        <p:txBody>
          <a:bodyPr wrap="square" lIns="0" tIns="0" rIns="0" bIns="0" rtlCol="0"/>
          <a:lstStyle/>
          <a:p>
            <a:endParaRPr/>
          </a:p>
        </p:txBody>
      </p:sp>
      <p:sp>
        <p:nvSpPr>
          <p:cNvPr id="82" name="object 82"/>
          <p:cNvSpPr/>
          <p:nvPr/>
        </p:nvSpPr>
        <p:spPr>
          <a:xfrm>
            <a:off x="7059817" y="1881973"/>
            <a:ext cx="63855" cy="94886"/>
          </a:xfrm>
          <a:prstGeom prst="rect">
            <a:avLst/>
          </a:prstGeom>
          <a:blipFill>
            <a:blip r:embed="rId33" cstate="print"/>
            <a:stretch>
              <a:fillRect/>
            </a:stretch>
          </a:blipFill>
        </p:spPr>
        <p:txBody>
          <a:bodyPr wrap="square" lIns="0" tIns="0" rIns="0" bIns="0" rtlCol="0"/>
          <a:lstStyle/>
          <a:p>
            <a:endParaRPr/>
          </a:p>
        </p:txBody>
      </p:sp>
      <p:sp>
        <p:nvSpPr>
          <p:cNvPr id="83" name="object 83"/>
          <p:cNvSpPr/>
          <p:nvPr/>
        </p:nvSpPr>
        <p:spPr>
          <a:xfrm>
            <a:off x="7240900" y="2250389"/>
            <a:ext cx="13013" cy="27476"/>
          </a:xfrm>
          <a:prstGeom prst="rect">
            <a:avLst/>
          </a:prstGeom>
          <a:blipFill>
            <a:blip r:embed="rId34" cstate="print"/>
            <a:stretch>
              <a:fillRect/>
            </a:stretch>
          </a:blipFill>
        </p:spPr>
        <p:txBody>
          <a:bodyPr wrap="square" lIns="0" tIns="0" rIns="0" bIns="0" rtlCol="0"/>
          <a:lstStyle/>
          <a:p>
            <a:endParaRPr/>
          </a:p>
        </p:txBody>
      </p:sp>
      <p:sp>
        <p:nvSpPr>
          <p:cNvPr id="84" name="object 84"/>
          <p:cNvSpPr/>
          <p:nvPr/>
        </p:nvSpPr>
        <p:spPr>
          <a:xfrm>
            <a:off x="7188482" y="2154252"/>
            <a:ext cx="13855" cy="41462"/>
          </a:xfrm>
          <a:custGeom>
            <a:avLst/>
            <a:gdLst/>
            <a:ahLst/>
            <a:cxnLst/>
            <a:rect l="l" t="t" r="r" b="b"/>
            <a:pathLst>
              <a:path w="15240" h="46989">
                <a:moveTo>
                  <a:pt x="14677" y="46698"/>
                </a:moveTo>
                <a:lnTo>
                  <a:pt x="0" y="0"/>
                </a:lnTo>
              </a:path>
            </a:pathLst>
          </a:custGeom>
          <a:ln w="14426">
            <a:solidFill>
              <a:srgbClr val="000000"/>
            </a:solidFill>
          </a:ln>
        </p:spPr>
        <p:txBody>
          <a:bodyPr wrap="square" lIns="0" tIns="0" rIns="0" bIns="0" rtlCol="0"/>
          <a:lstStyle/>
          <a:p>
            <a:endParaRPr/>
          </a:p>
        </p:txBody>
      </p:sp>
      <p:sp>
        <p:nvSpPr>
          <p:cNvPr id="85" name="object 85"/>
          <p:cNvSpPr/>
          <p:nvPr/>
        </p:nvSpPr>
        <p:spPr>
          <a:xfrm>
            <a:off x="7136539" y="2059317"/>
            <a:ext cx="26554" cy="28015"/>
          </a:xfrm>
          <a:custGeom>
            <a:avLst/>
            <a:gdLst/>
            <a:ahLst/>
            <a:cxnLst/>
            <a:rect l="l" t="t" r="r" b="b"/>
            <a:pathLst>
              <a:path w="29209" h="31750">
                <a:moveTo>
                  <a:pt x="28830" y="31132"/>
                </a:moveTo>
                <a:lnTo>
                  <a:pt x="0" y="0"/>
                </a:lnTo>
              </a:path>
            </a:pathLst>
          </a:custGeom>
          <a:ln w="14893">
            <a:solidFill>
              <a:srgbClr val="000000"/>
            </a:solidFill>
          </a:ln>
        </p:spPr>
        <p:txBody>
          <a:bodyPr wrap="square" lIns="0" tIns="0" rIns="0" bIns="0" rtlCol="0"/>
          <a:lstStyle/>
          <a:p>
            <a:endParaRPr/>
          </a:p>
        </p:txBody>
      </p:sp>
      <p:sp>
        <p:nvSpPr>
          <p:cNvPr id="86" name="object 86"/>
          <p:cNvSpPr/>
          <p:nvPr/>
        </p:nvSpPr>
        <p:spPr>
          <a:xfrm>
            <a:off x="7110329" y="1976905"/>
            <a:ext cx="13012" cy="13738"/>
          </a:xfrm>
          <a:prstGeom prst="rect">
            <a:avLst/>
          </a:prstGeom>
          <a:blipFill>
            <a:blip r:embed="rId35" cstate="print"/>
            <a:stretch>
              <a:fillRect/>
            </a:stretch>
          </a:blipFill>
        </p:spPr>
        <p:txBody>
          <a:bodyPr wrap="square" lIns="0" tIns="0" rIns="0" bIns="0" rtlCol="0"/>
          <a:lstStyle/>
          <a:p>
            <a:endParaRPr/>
          </a:p>
        </p:txBody>
      </p:sp>
      <p:sp>
        <p:nvSpPr>
          <p:cNvPr id="87" name="object 87"/>
          <p:cNvSpPr/>
          <p:nvPr/>
        </p:nvSpPr>
        <p:spPr>
          <a:xfrm>
            <a:off x="6825360" y="2114256"/>
            <a:ext cx="91018" cy="81201"/>
          </a:xfrm>
          <a:prstGeom prst="rect">
            <a:avLst/>
          </a:prstGeom>
          <a:blipFill>
            <a:blip r:embed="rId36" cstate="print"/>
            <a:stretch>
              <a:fillRect/>
            </a:stretch>
          </a:blipFill>
        </p:spPr>
        <p:txBody>
          <a:bodyPr wrap="square" lIns="0" tIns="0" rIns="0" bIns="0" rtlCol="0"/>
          <a:lstStyle/>
          <a:p>
            <a:endParaRPr/>
          </a:p>
        </p:txBody>
      </p:sp>
      <p:sp>
        <p:nvSpPr>
          <p:cNvPr id="88" name="object 88"/>
          <p:cNvSpPr/>
          <p:nvPr/>
        </p:nvSpPr>
        <p:spPr>
          <a:xfrm>
            <a:off x="6890647" y="2141725"/>
            <a:ext cx="25732" cy="26261"/>
          </a:xfrm>
          <a:prstGeom prst="rect">
            <a:avLst/>
          </a:prstGeom>
          <a:blipFill>
            <a:blip r:embed="rId37" cstate="print"/>
            <a:stretch>
              <a:fillRect/>
            </a:stretch>
          </a:blipFill>
        </p:spPr>
        <p:txBody>
          <a:bodyPr wrap="square" lIns="0" tIns="0" rIns="0" bIns="0" rtlCol="0"/>
          <a:lstStyle/>
          <a:p>
            <a:endParaRPr/>
          </a:p>
        </p:txBody>
      </p:sp>
      <p:sp>
        <p:nvSpPr>
          <p:cNvPr id="89" name="object 89"/>
          <p:cNvSpPr/>
          <p:nvPr/>
        </p:nvSpPr>
        <p:spPr>
          <a:xfrm>
            <a:off x="6825360" y="2127991"/>
            <a:ext cx="91018" cy="67466"/>
          </a:xfrm>
          <a:prstGeom prst="rect">
            <a:avLst/>
          </a:prstGeom>
          <a:blipFill>
            <a:blip r:embed="rId38" cstate="print"/>
            <a:stretch>
              <a:fillRect/>
            </a:stretch>
          </a:blipFill>
        </p:spPr>
        <p:txBody>
          <a:bodyPr wrap="square" lIns="0" tIns="0" rIns="0" bIns="0" rtlCol="0"/>
          <a:lstStyle/>
          <a:p>
            <a:endParaRPr/>
          </a:p>
        </p:txBody>
      </p:sp>
      <p:sp>
        <p:nvSpPr>
          <p:cNvPr id="90" name="object 90"/>
          <p:cNvSpPr/>
          <p:nvPr/>
        </p:nvSpPr>
        <p:spPr>
          <a:xfrm>
            <a:off x="7175616" y="2319066"/>
            <a:ext cx="26025" cy="13738"/>
          </a:xfrm>
          <a:prstGeom prst="rect">
            <a:avLst/>
          </a:prstGeom>
          <a:blipFill>
            <a:blip r:embed="rId39" cstate="print"/>
            <a:stretch>
              <a:fillRect/>
            </a:stretch>
          </a:blipFill>
        </p:spPr>
        <p:txBody>
          <a:bodyPr wrap="square" lIns="0" tIns="0" rIns="0" bIns="0" rtlCol="0"/>
          <a:lstStyle/>
          <a:p>
            <a:endParaRPr/>
          </a:p>
        </p:txBody>
      </p:sp>
      <p:sp>
        <p:nvSpPr>
          <p:cNvPr id="91" name="object 91"/>
          <p:cNvSpPr/>
          <p:nvPr/>
        </p:nvSpPr>
        <p:spPr>
          <a:xfrm>
            <a:off x="7084596" y="2264132"/>
            <a:ext cx="39255" cy="14007"/>
          </a:xfrm>
          <a:custGeom>
            <a:avLst/>
            <a:gdLst/>
            <a:ahLst/>
            <a:cxnLst/>
            <a:rect l="l" t="t" r="r" b="b"/>
            <a:pathLst>
              <a:path w="43179" h="15875">
                <a:moveTo>
                  <a:pt x="42983" y="15566"/>
                </a:moveTo>
                <a:lnTo>
                  <a:pt x="0" y="0"/>
                </a:lnTo>
              </a:path>
            </a:pathLst>
          </a:custGeom>
          <a:ln w="15424">
            <a:solidFill>
              <a:srgbClr val="000000"/>
            </a:solidFill>
          </a:ln>
        </p:spPr>
        <p:txBody>
          <a:bodyPr wrap="square" lIns="0" tIns="0" rIns="0" bIns="0" rtlCol="0"/>
          <a:lstStyle/>
          <a:p>
            <a:endParaRPr/>
          </a:p>
        </p:txBody>
      </p:sp>
      <p:sp>
        <p:nvSpPr>
          <p:cNvPr id="92" name="object 92"/>
          <p:cNvSpPr/>
          <p:nvPr/>
        </p:nvSpPr>
        <p:spPr>
          <a:xfrm>
            <a:off x="6994531" y="2209192"/>
            <a:ext cx="26554" cy="28015"/>
          </a:xfrm>
          <a:custGeom>
            <a:avLst/>
            <a:gdLst/>
            <a:ahLst/>
            <a:cxnLst/>
            <a:rect l="l" t="t" r="r" b="b"/>
            <a:pathLst>
              <a:path w="29209" h="31750">
                <a:moveTo>
                  <a:pt x="28830" y="31131"/>
                </a:moveTo>
                <a:lnTo>
                  <a:pt x="0" y="0"/>
                </a:lnTo>
              </a:path>
            </a:pathLst>
          </a:custGeom>
          <a:ln w="14893">
            <a:solidFill>
              <a:srgbClr val="000000"/>
            </a:solidFill>
          </a:ln>
        </p:spPr>
        <p:txBody>
          <a:bodyPr wrap="square" lIns="0" tIns="0" rIns="0" bIns="0" rtlCol="0"/>
          <a:lstStyle/>
          <a:p>
            <a:endParaRPr/>
          </a:p>
        </p:txBody>
      </p:sp>
      <p:sp>
        <p:nvSpPr>
          <p:cNvPr id="93" name="object 93"/>
          <p:cNvSpPr/>
          <p:nvPr/>
        </p:nvSpPr>
        <p:spPr>
          <a:xfrm>
            <a:off x="6916379" y="2167987"/>
            <a:ext cx="26209" cy="27469"/>
          </a:xfrm>
          <a:prstGeom prst="rect">
            <a:avLst/>
          </a:prstGeom>
          <a:blipFill>
            <a:blip r:embed="rId40" cstate="print"/>
            <a:stretch>
              <a:fillRect/>
            </a:stretch>
          </a:blipFill>
        </p:spPr>
        <p:txBody>
          <a:bodyPr wrap="square" lIns="0" tIns="0" rIns="0" bIns="0" rtlCol="0"/>
          <a:lstStyle/>
          <a:p>
            <a:endParaRPr/>
          </a:p>
        </p:txBody>
      </p:sp>
      <p:sp>
        <p:nvSpPr>
          <p:cNvPr id="94" name="object 94"/>
          <p:cNvSpPr/>
          <p:nvPr/>
        </p:nvSpPr>
        <p:spPr>
          <a:xfrm>
            <a:off x="6800580" y="2687543"/>
            <a:ext cx="115798" cy="109878"/>
          </a:xfrm>
          <a:prstGeom prst="rect">
            <a:avLst/>
          </a:prstGeom>
          <a:blipFill>
            <a:blip r:embed="rId41" cstate="print"/>
            <a:stretch>
              <a:fillRect/>
            </a:stretch>
          </a:blipFill>
        </p:spPr>
        <p:txBody>
          <a:bodyPr wrap="square" lIns="0" tIns="0" rIns="0" bIns="0" rtlCol="0"/>
          <a:lstStyle/>
          <a:p>
            <a:endParaRPr/>
          </a:p>
        </p:txBody>
      </p:sp>
      <p:sp>
        <p:nvSpPr>
          <p:cNvPr id="95" name="object 95"/>
          <p:cNvSpPr/>
          <p:nvPr/>
        </p:nvSpPr>
        <p:spPr>
          <a:xfrm>
            <a:off x="6877304" y="2701279"/>
            <a:ext cx="26209" cy="27469"/>
          </a:xfrm>
          <a:prstGeom prst="rect">
            <a:avLst/>
          </a:prstGeom>
          <a:blipFill>
            <a:blip r:embed="rId42" cstate="print"/>
            <a:stretch>
              <a:fillRect/>
            </a:stretch>
          </a:blipFill>
        </p:spPr>
        <p:txBody>
          <a:bodyPr wrap="square" lIns="0" tIns="0" rIns="0" bIns="0" rtlCol="0"/>
          <a:lstStyle/>
          <a:p>
            <a:endParaRPr/>
          </a:p>
        </p:txBody>
      </p:sp>
      <p:sp>
        <p:nvSpPr>
          <p:cNvPr id="96" name="object 96"/>
          <p:cNvSpPr/>
          <p:nvPr/>
        </p:nvSpPr>
        <p:spPr>
          <a:xfrm>
            <a:off x="6825360" y="2701279"/>
            <a:ext cx="91018" cy="82407"/>
          </a:xfrm>
          <a:prstGeom prst="rect">
            <a:avLst/>
          </a:prstGeom>
          <a:blipFill>
            <a:blip r:embed="rId43" cstate="print"/>
            <a:stretch>
              <a:fillRect/>
            </a:stretch>
          </a:blipFill>
        </p:spPr>
        <p:txBody>
          <a:bodyPr wrap="square" lIns="0" tIns="0" rIns="0" bIns="0" rtlCol="0"/>
          <a:lstStyle/>
          <a:p>
            <a:endParaRPr/>
          </a:p>
        </p:txBody>
      </p:sp>
      <p:sp>
        <p:nvSpPr>
          <p:cNvPr id="97" name="object 97"/>
          <p:cNvSpPr/>
          <p:nvPr/>
        </p:nvSpPr>
        <p:spPr>
          <a:xfrm>
            <a:off x="7175616" y="2578873"/>
            <a:ext cx="26209" cy="27469"/>
          </a:xfrm>
          <a:prstGeom prst="rect">
            <a:avLst/>
          </a:prstGeom>
          <a:blipFill>
            <a:blip r:embed="rId44" cstate="print"/>
            <a:stretch>
              <a:fillRect/>
            </a:stretch>
          </a:blipFill>
        </p:spPr>
        <p:txBody>
          <a:bodyPr wrap="square" lIns="0" tIns="0" rIns="0" bIns="0" rtlCol="0"/>
          <a:lstStyle/>
          <a:p>
            <a:endParaRPr/>
          </a:p>
        </p:txBody>
      </p:sp>
      <p:sp>
        <p:nvSpPr>
          <p:cNvPr id="98" name="object 98"/>
          <p:cNvSpPr/>
          <p:nvPr/>
        </p:nvSpPr>
        <p:spPr>
          <a:xfrm>
            <a:off x="7084596" y="2620077"/>
            <a:ext cx="39255" cy="26334"/>
          </a:xfrm>
          <a:custGeom>
            <a:avLst/>
            <a:gdLst/>
            <a:ahLst/>
            <a:cxnLst/>
            <a:rect l="l" t="t" r="r" b="b"/>
            <a:pathLst>
              <a:path w="43179" h="29844">
                <a:moveTo>
                  <a:pt x="42983" y="0"/>
                </a:moveTo>
                <a:lnTo>
                  <a:pt x="0" y="29706"/>
                </a:lnTo>
              </a:path>
            </a:pathLst>
          </a:custGeom>
          <a:ln w="15164">
            <a:solidFill>
              <a:srgbClr val="000000"/>
            </a:solidFill>
          </a:ln>
        </p:spPr>
        <p:txBody>
          <a:bodyPr wrap="square" lIns="0" tIns="0" rIns="0" bIns="0" rtlCol="0"/>
          <a:lstStyle/>
          <a:p>
            <a:endParaRPr/>
          </a:p>
        </p:txBody>
      </p:sp>
      <p:sp>
        <p:nvSpPr>
          <p:cNvPr id="99" name="object 99"/>
          <p:cNvSpPr/>
          <p:nvPr/>
        </p:nvSpPr>
        <p:spPr>
          <a:xfrm>
            <a:off x="6994531" y="2673809"/>
            <a:ext cx="26554" cy="14007"/>
          </a:xfrm>
          <a:custGeom>
            <a:avLst/>
            <a:gdLst/>
            <a:ahLst/>
            <a:cxnLst/>
            <a:rect l="l" t="t" r="r" b="b"/>
            <a:pathLst>
              <a:path w="29209" h="15875">
                <a:moveTo>
                  <a:pt x="28830" y="0"/>
                </a:moveTo>
                <a:lnTo>
                  <a:pt x="0" y="15566"/>
                </a:lnTo>
              </a:path>
            </a:pathLst>
          </a:custGeom>
          <a:ln w="15286">
            <a:solidFill>
              <a:srgbClr val="000000"/>
            </a:solidFill>
          </a:ln>
        </p:spPr>
        <p:txBody>
          <a:bodyPr wrap="square" lIns="0" tIns="0" rIns="0" bIns="0" rtlCol="0"/>
          <a:lstStyle/>
          <a:p>
            <a:endParaRPr/>
          </a:p>
        </p:txBody>
      </p:sp>
      <p:sp>
        <p:nvSpPr>
          <p:cNvPr id="100" name="object 100"/>
          <p:cNvSpPr/>
          <p:nvPr/>
        </p:nvSpPr>
        <p:spPr>
          <a:xfrm>
            <a:off x="6916379" y="2715013"/>
            <a:ext cx="26209" cy="27469"/>
          </a:xfrm>
          <a:prstGeom prst="rect">
            <a:avLst/>
          </a:prstGeom>
          <a:blipFill>
            <a:blip r:embed="rId45" cstate="print"/>
            <a:stretch>
              <a:fillRect/>
            </a:stretch>
          </a:blipFill>
        </p:spPr>
        <p:txBody>
          <a:bodyPr wrap="square" lIns="0" tIns="0" rIns="0" bIns="0" rtlCol="0"/>
          <a:lstStyle/>
          <a:p>
            <a:endParaRPr/>
          </a:p>
        </p:txBody>
      </p:sp>
      <p:sp>
        <p:nvSpPr>
          <p:cNvPr id="101" name="object 101"/>
          <p:cNvSpPr/>
          <p:nvPr/>
        </p:nvSpPr>
        <p:spPr>
          <a:xfrm>
            <a:off x="7046474" y="2919827"/>
            <a:ext cx="77198" cy="151132"/>
          </a:xfrm>
          <a:prstGeom prst="rect">
            <a:avLst/>
          </a:prstGeom>
          <a:blipFill>
            <a:blip r:embed="rId46" cstate="print"/>
            <a:stretch>
              <a:fillRect/>
            </a:stretch>
          </a:blipFill>
        </p:spPr>
        <p:txBody>
          <a:bodyPr wrap="square" lIns="0" tIns="0" rIns="0" bIns="0" rtlCol="0"/>
          <a:lstStyle/>
          <a:p>
            <a:endParaRPr/>
          </a:p>
        </p:txBody>
      </p:sp>
      <p:sp>
        <p:nvSpPr>
          <p:cNvPr id="102" name="object 102"/>
          <p:cNvSpPr/>
          <p:nvPr/>
        </p:nvSpPr>
        <p:spPr>
          <a:xfrm>
            <a:off x="7071730" y="2919827"/>
            <a:ext cx="25732" cy="27469"/>
          </a:xfrm>
          <a:prstGeom prst="rect">
            <a:avLst/>
          </a:prstGeom>
          <a:blipFill>
            <a:blip r:embed="rId47" cstate="print"/>
            <a:stretch>
              <a:fillRect/>
            </a:stretch>
          </a:blipFill>
        </p:spPr>
        <p:txBody>
          <a:bodyPr wrap="square" lIns="0" tIns="0" rIns="0" bIns="0" rtlCol="0"/>
          <a:lstStyle/>
          <a:p>
            <a:endParaRPr/>
          </a:p>
        </p:txBody>
      </p:sp>
      <p:sp>
        <p:nvSpPr>
          <p:cNvPr id="103" name="object 103"/>
          <p:cNvSpPr/>
          <p:nvPr/>
        </p:nvSpPr>
        <p:spPr>
          <a:xfrm>
            <a:off x="7059817" y="2919827"/>
            <a:ext cx="63855" cy="109877"/>
          </a:xfrm>
          <a:prstGeom prst="rect">
            <a:avLst/>
          </a:prstGeom>
          <a:blipFill>
            <a:blip r:embed="rId48" cstate="print"/>
            <a:stretch>
              <a:fillRect/>
            </a:stretch>
          </a:blipFill>
        </p:spPr>
        <p:txBody>
          <a:bodyPr wrap="square" lIns="0" tIns="0" rIns="0" bIns="0" rtlCol="0"/>
          <a:lstStyle/>
          <a:p>
            <a:endParaRPr/>
          </a:p>
        </p:txBody>
      </p:sp>
      <p:sp>
        <p:nvSpPr>
          <p:cNvPr id="104" name="object 104"/>
          <p:cNvSpPr/>
          <p:nvPr/>
        </p:nvSpPr>
        <p:spPr>
          <a:xfrm>
            <a:off x="7240900" y="2633800"/>
            <a:ext cx="13013" cy="12489"/>
          </a:xfrm>
          <a:prstGeom prst="rect">
            <a:avLst/>
          </a:prstGeom>
          <a:blipFill>
            <a:blip r:embed="rId49" cstate="print"/>
            <a:stretch>
              <a:fillRect/>
            </a:stretch>
          </a:blipFill>
        </p:spPr>
        <p:txBody>
          <a:bodyPr wrap="square" lIns="0" tIns="0" rIns="0" bIns="0" rtlCol="0"/>
          <a:lstStyle/>
          <a:p>
            <a:endParaRPr/>
          </a:p>
        </p:txBody>
      </p:sp>
      <p:sp>
        <p:nvSpPr>
          <p:cNvPr id="105" name="object 105"/>
          <p:cNvSpPr/>
          <p:nvPr/>
        </p:nvSpPr>
        <p:spPr>
          <a:xfrm>
            <a:off x="7188482" y="2715012"/>
            <a:ext cx="13855" cy="41462"/>
          </a:xfrm>
          <a:custGeom>
            <a:avLst/>
            <a:gdLst/>
            <a:ahLst/>
            <a:cxnLst/>
            <a:rect l="l" t="t" r="r" b="b"/>
            <a:pathLst>
              <a:path w="15240" h="46989">
                <a:moveTo>
                  <a:pt x="14677" y="0"/>
                </a:moveTo>
                <a:lnTo>
                  <a:pt x="0" y="46698"/>
                </a:lnTo>
              </a:path>
            </a:pathLst>
          </a:custGeom>
          <a:ln w="14426">
            <a:solidFill>
              <a:srgbClr val="000000"/>
            </a:solidFill>
          </a:ln>
        </p:spPr>
        <p:txBody>
          <a:bodyPr wrap="square" lIns="0" tIns="0" rIns="0" bIns="0" rtlCol="0"/>
          <a:lstStyle/>
          <a:p>
            <a:endParaRPr/>
          </a:p>
        </p:txBody>
      </p:sp>
      <p:sp>
        <p:nvSpPr>
          <p:cNvPr id="106" name="object 106"/>
          <p:cNvSpPr/>
          <p:nvPr/>
        </p:nvSpPr>
        <p:spPr>
          <a:xfrm>
            <a:off x="7136539" y="2811156"/>
            <a:ext cx="26554" cy="41462"/>
          </a:xfrm>
          <a:custGeom>
            <a:avLst/>
            <a:gdLst/>
            <a:ahLst/>
            <a:cxnLst/>
            <a:rect l="l" t="t" r="r" b="b"/>
            <a:pathLst>
              <a:path w="29209" h="46989">
                <a:moveTo>
                  <a:pt x="28830" y="0"/>
                </a:moveTo>
                <a:lnTo>
                  <a:pt x="0" y="46698"/>
                </a:lnTo>
              </a:path>
            </a:pathLst>
          </a:custGeom>
          <a:ln w="14660">
            <a:solidFill>
              <a:srgbClr val="000000"/>
            </a:solidFill>
          </a:ln>
        </p:spPr>
        <p:txBody>
          <a:bodyPr wrap="square" lIns="0" tIns="0" rIns="0" bIns="0" rtlCol="0"/>
          <a:lstStyle/>
          <a:p>
            <a:endParaRPr/>
          </a:p>
        </p:txBody>
      </p:sp>
      <p:sp>
        <p:nvSpPr>
          <p:cNvPr id="107" name="object 107"/>
          <p:cNvSpPr/>
          <p:nvPr/>
        </p:nvSpPr>
        <p:spPr>
          <a:xfrm>
            <a:off x="7110329" y="2906085"/>
            <a:ext cx="13012" cy="27476"/>
          </a:xfrm>
          <a:prstGeom prst="rect">
            <a:avLst/>
          </a:prstGeom>
          <a:blipFill>
            <a:blip r:embed="rId50" cstate="print"/>
            <a:stretch>
              <a:fillRect/>
            </a:stretch>
          </a:blipFill>
        </p:spPr>
        <p:txBody>
          <a:bodyPr wrap="square" lIns="0" tIns="0" rIns="0" bIns="0" rtlCol="0"/>
          <a:lstStyle/>
          <a:p>
            <a:endParaRPr/>
          </a:p>
        </p:txBody>
      </p:sp>
      <p:sp>
        <p:nvSpPr>
          <p:cNvPr id="108" name="object 108"/>
          <p:cNvSpPr txBox="1"/>
          <p:nvPr/>
        </p:nvSpPr>
        <p:spPr>
          <a:xfrm>
            <a:off x="7384229" y="2684712"/>
            <a:ext cx="480291" cy="215444"/>
          </a:xfrm>
          <a:prstGeom prst="rect">
            <a:avLst/>
          </a:prstGeom>
        </p:spPr>
        <p:txBody>
          <a:bodyPr vert="horz" wrap="square" lIns="0" tIns="0" rIns="0" bIns="0" rtlCol="0">
            <a:spAutoFit/>
          </a:bodyPr>
          <a:lstStyle/>
          <a:p>
            <a:pPr marL="11397"/>
            <a:r>
              <a:rPr sz="1400" i="1" spc="13" dirty="0">
                <a:latin typeface="Times New Roman"/>
                <a:cs typeface="Times New Roman"/>
              </a:rPr>
              <a:t>T</a:t>
            </a:r>
            <a:r>
              <a:rPr sz="1400" i="1" spc="-9" dirty="0">
                <a:latin typeface="Times New Roman"/>
                <a:cs typeface="Times New Roman"/>
              </a:rPr>
              <a:t>a</a:t>
            </a:r>
            <a:r>
              <a:rPr sz="1400" i="1" spc="-54" dirty="0">
                <a:latin typeface="Times New Roman"/>
                <a:cs typeface="Times New Roman"/>
              </a:rPr>
              <a:t>r</a:t>
            </a:r>
            <a:r>
              <a:rPr sz="1400" i="1" spc="-108" dirty="0">
                <a:latin typeface="Times New Roman"/>
                <a:cs typeface="Times New Roman"/>
              </a:rPr>
              <a:t>g</a:t>
            </a:r>
            <a:r>
              <a:rPr sz="1400" i="1" spc="-31" dirty="0">
                <a:latin typeface="Times New Roman"/>
                <a:cs typeface="Times New Roman"/>
              </a:rPr>
              <a:t>et</a:t>
            </a:r>
            <a:endParaRPr sz="1400">
              <a:latin typeface="Times New Roman"/>
              <a:cs typeface="Times New Roman"/>
            </a:endParaRPr>
          </a:p>
        </p:txBody>
      </p:sp>
      <p:sp>
        <p:nvSpPr>
          <p:cNvPr id="109" name="object 109"/>
          <p:cNvSpPr/>
          <p:nvPr/>
        </p:nvSpPr>
        <p:spPr>
          <a:xfrm>
            <a:off x="3031657" y="1703371"/>
            <a:ext cx="13013" cy="355946"/>
          </a:xfrm>
          <a:prstGeom prst="rect">
            <a:avLst/>
          </a:prstGeom>
          <a:blipFill>
            <a:blip r:embed="rId51" cstate="print"/>
            <a:stretch>
              <a:fillRect/>
            </a:stretch>
          </a:blipFill>
        </p:spPr>
        <p:txBody>
          <a:bodyPr wrap="square" lIns="0" tIns="0" rIns="0" bIns="0" rtlCol="0"/>
          <a:lstStyle/>
          <a:p>
            <a:endParaRPr/>
          </a:p>
        </p:txBody>
      </p:sp>
      <p:sp>
        <p:nvSpPr>
          <p:cNvPr id="110" name="object 110"/>
          <p:cNvSpPr/>
          <p:nvPr/>
        </p:nvSpPr>
        <p:spPr>
          <a:xfrm>
            <a:off x="7343355" y="1703361"/>
            <a:ext cx="13013" cy="204823"/>
          </a:xfrm>
          <a:prstGeom prst="rect">
            <a:avLst/>
          </a:prstGeom>
          <a:blipFill>
            <a:blip r:embed="rId52" cstate="print"/>
            <a:stretch>
              <a:fillRect/>
            </a:stretch>
          </a:blipFill>
        </p:spPr>
        <p:txBody>
          <a:bodyPr wrap="square" lIns="0" tIns="0" rIns="0" bIns="0" rtlCol="0"/>
          <a:lstStyle/>
          <a:p>
            <a:endParaRPr/>
          </a:p>
        </p:txBody>
      </p:sp>
      <p:sp>
        <p:nvSpPr>
          <p:cNvPr id="111" name="object 111"/>
          <p:cNvSpPr/>
          <p:nvPr/>
        </p:nvSpPr>
        <p:spPr>
          <a:xfrm>
            <a:off x="7253767" y="1785780"/>
            <a:ext cx="102931" cy="54989"/>
          </a:xfrm>
          <a:prstGeom prst="rect">
            <a:avLst/>
          </a:prstGeom>
          <a:blipFill>
            <a:blip r:embed="rId53" cstate="print"/>
            <a:stretch>
              <a:fillRect/>
            </a:stretch>
          </a:blipFill>
        </p:spPr>
        <p:txBody>
          <a:bodyPr wrap="square" lIns="0" tIns="0" rIns="0" bIns="0" rtlCol="0"/>
          <a:lstStyle/>
          <a:p>
            <a:endParaRPr/>
          </a:p>
        </p:txBody>
      </p:sp>
      <p:sp>
        <p:nvSpPr>
          <p:cNvPr id="112" name="object 112"/>
          <p:cNvSpPr/>
          <p:nvPr/>
        </p:nvSpPr>
        <p:spPr>
          <a:xfrm>
            <a:off x="7253768" y="1799514"/>
            <a:ext cx="12865" cy="27519"/>
          </a:xfrm>
          <a:prstGeom prst="rect">
            <a:avLst/>
          </a:prstGeom>
          <a:blipFill>
            <a:blip r:embed="rId54" cstate="print"/>
            <a:stretch>
              <a:fillRect/>
            </a:stretch>
          </a:blipFill>
        </p:spPr>
        <p:txBody>
          <a:bodyPr wrap="square" lIns="0" tIns="0" rIns="0" bIns="0" rtlCol="0"/>
          <a:lstStyle/>
          <a:p>
            <a:endParaRPr/>
          </a:p>
        </p:txBody>
      </p:sp>
      <p:sp>
        <p:nvSpPr>
          <p:cNvPr id="113" name="object 113"/>
          <p:cNvSpPr/>
          <p:nvPr/>
        </p:nvSpPr>
        <p:spPr>
          <a:xfrm>
            <a:off x="7253768" y="1785780"/>
            <a:ext cx="63855" cy="41254"/>
          </a:xfrm>
          <a:prstGeom prst="rect">
            <a:avLst/>
          </a:prstGeom>
          <a:blipFill>
            <a:blip r:embed="rId55" cstate="print"/>
            <a:stretch>
              <a:fillRect/>
            </a:stretch>
          </a:blipFill>
        </p:spPr>
        <p:txBody>
          <a:bodyPr wrap="square" lIns="0" tIns="0" rIns="0" bIns="0" rtlCol="0"/>
          <a:lstStyle/>
          <a:p>
            <a:endParaRPr/>
          </a:p>
        </p:txBody>
      </p:sp>
      <p:sp>
        <p:nvSpPr>
          <p:cNvPr id="114" name="object 114"/>
          <p:cNvSpPr/>
          <p:nvPr/>
        </p:nvSpPr>
        <p:spPr>
          <a:xfrm>
            <a:off x="3044667" y="1772044"/>
            <a:ext cx="78056" cy="54989"/>
          </a:xfrm>
          <a:prstGeom prst="rect">
            <a:avLst/>
          </a:prstGeom>
          <a:blipFill>
            <a:blip r:embed="rId56" cstate="print"/>
            <a:stretch>
              <a:fillRect/>
            </a:stretch>
          </a:blipFill>
        </p:spPr>
        <p:txBody>
          <a:bodyPr wrap="square" lIns="0" tIns="0" rIns="0" bIns="0" rtlCol="0"/>
          <a:lstStyle/>
          <a:p>
            <a:endParaRPr/>
          </a:p>
        </p:txBody>
      </p:sp>
      <p:sp>
        <p:nvSpPr>
          <p:cNvPr id="115" name="object 115"/>
          <p:cNvSpPr/>
          <p:nvPr/>
        </p:nvSpPr>
        <p:spPr>
          <a:xfrm>
            <a:off x="3109714" y="1785779"/>
            <a:ext cx="13009" cy="13735"/>
          </a:xfrm>
          <a:prstGeom prst="rect">
            <a:avLst/>
          </a:prstGeom>
          <a:blipFill>
            <a:blip r:embed="rId57" cstate="print"/>
            <a:stretch>
              <a:fillRect/>
            </a:stretch>
          </a:blipFill>
        </p:spPr>
        <p:txBody>
          <a:bodyPr wrap="square" lIns="0" tIns="0" rIns="0" bIns="0" rtlCol="0"/>
          <a:lstStyle/>
          <a:p>
            <a:endParaRPr/>
          </a:p>
        </p:txBody>
      </p:sp>
      <p:sp>
        <p:nvSpPr>
          <p:cNvPr id="116" name="object 116"/>
          <p:cNvSpPr/>
          <p:nvPr/>
        </p:nvSpPr>
        <p:spPr>
          <a:xfrm>
            <a:off x="3044667" y="1785780"/>
            <a:ext cx="78056" cy="41254"/>
          </a:xfrm>
          <a:prstGeom prst="rect">
            <a:avLst/>
          </a:prstGeom>
          <a:blipFill>
            <a:blip r:embed="rId58" cstate="print"/>
            <a:stretch>
              <a:fillRect/>
            </a:stretch>
          </a:blipFill>
        </p:spPr>
        <p:txBody>
          <a:bodyPr wrap="square" lIns="0" tIns="0" rIns="0" bIns="0" rtlCol="0"/>
          <a:lstStyle/>
          <a:p>
            <a:endParaRPr/>
          </a:p>
        </p:txBody>
      </p:sp>
      <p:sp>
        <p:nvSpPr>
          <p:cNvPr id="117" name="object 117"/>
          <p:cNvSpPr/>
          <p:nvPr/>
        </p:nvSpPr>
        <p:spPr>
          <a:xfrm>
            <a:off x="3122723" y="1799511"/>
            <a:ext cx="4117939" cy="13738"/>
          </a:xfrm>
          <a:prstGeom prst="rect">
            <a:avLst/>
          </a:prstGeom>
          <a:blipFill>
            <a:blip r:embed="rId59" cstate="print"/>
            <a:stretch>
              <a:fillRect/>
            </a:stretch>
          </a:blipFill>
        </p:spPr>
        <p:txBody>
          <a:bodyPr wrap="square" lIns="0" tIns="0" rIns="0" bIns="0" rtlCol="0"/>
          <a:lstStyle/>
          <a:p>
            <a:endParaRPr/>
          </a:p>
        </p:txBody>
      </p:sp>
      <p:sp>
        <p:nvSpPr>
          <p:cNvPr id="118" name="object 118"/>
          <p:cNvSpPr/>
          <p:nvPr/>
        </p:nvSpPr>
        <p:spPr>
          <a:xfrm>
            <a:off x="2410589" y="2414006"/>
            <a:ext cx="65046" cy="109928"/>
          </a:xfrm>
          <a:prstGeom prst="rect">
            <a:avLst/>
          </a:prstGeom>
          <a:blipFill>
            <a:blip r:embed="rId60" cstate="print"/>
            <a:stretch>
              <a:fillRect/>
            </a:stretch>
          </a:blipFill>
        </p:spPr>
        <p:txBody>
          <a:bodyPr wrap="square" lIns="0" tIns="0" rIns="0" bIns="0" rtlCol="0"/>
          <a:lstStyle/>
          <a:p>
            <a:endParaRPr/>
          </a:p>
        </p:txBody>
      </p:sp>
      <p:sp>
        <p:nvSpPr>
          <p:cNvPr id="119" name="object 119"/>
          <p:cNvSpPr/>
          <p:nvPr/>
        </p:nvSpPr>
        <p:spPr>
          <a:xfrm>
            <a:off x="2436606" y="2510149"/>
            <a:ext cx="26018" cy="13785"/>
          </a:xfrm>
          <a:prstGeom prst="rect">
            <a:avLst/>
          </a:prstGeom>
          <a:blipFill>
            <a:blip r:embed="rId61" cstate="print"/>
            <a:stretch>
              <a:fillRect/>
            </a:stretch>
          </a:blipFill>
        </p:spPr>
        <p:txBody>
          <a:bodyPr wrap="square" lIns="0" tIns="0" rIns="0" bIns="0" rtlCol="0"/>
          <a:lstStyle/>
          <a:p>
            <a:endParaRPr/>
          </a:p>
        </p:txBody>
      </p:sp>
      <p:sp>
        <p:nvSpPr>
          <p:cNvPr id="120" name="object 120"/>
          <p:cNvSpPr/>
          <p:nvPr/>
        </p:nvSpPr>
        <p:spPr>
          <a:xfrm>
            <a:off x="2410589" y="2455210"/>
            <a:ext cx="52037" cy="68724"/>
          </a:xfrm>
          <a:prstGeom prst="rect">
            <a:avLst/>
          </a:prstGeom>
          <a:blipFill>
            <a:blip r:embed="rId62" cstate="print"/>
            <a:stretch>
              <a:fillRect/>
            </a:stretch>
          </a:blipFill>
        </p:spPr>
        <p:txBody>
          <a:bodyPr wrap="square" lIns="0" tIns="0" rIns="0" bIns="0" rtlCol="0"/>
          <a:lstStyle/>
          <a:p>
            <a:endParaRPr/>
          </a:p>
        </p:txBody>
      </p:sp>
      <p:sp>
        <p:nvSpPr>
          <p:cNvPr id="121" name="object 121"/>
          <p:cNvSpPr/>
          <p:nvPr/>
        </p:nvSpPr>
        <p:spPr>
          <a:xfrm>
            <a:off x="2397579" y="3152109"/>
            <a:ext cx="65046" cy="123657"/>
          </a:xfrm>
          <a:prstGeom prst="rect">
            <a:avLst/>
          </a:prstGeom>
          <a:blipFill>
            <a:blip r:embed="rId63" cstate="print"/>
            <a:stretch>
              <a:fillRect/>
            </a:stretch>
          </a:blipFill>
        </p:spPr>
        <p:txBody>
          <a:bodyPr wrap="square" lIns="0" tIns="0" rIns="0" bIns="0" rtlCol="0"/>
          <a:lstStyle/>
          <a:p>
            <a:endParaRPr/>
          </a:p>
        </p:txBody>
      </p:sp>
      <p:sp>
        <p:nvSpPr>
          <p:cNvPr id="122" name="object 122"/>
          <p:cNvSpPr/>
          <p:nvPr/>
        </p:nvSpPr>
        <p:spPr>
          <a:xfrm>
            <a:off x="2410588" y="3152109"/>
            <a:ext cx="26018" cy="13735"/>
          </a:xfrm>
          <a:prstGeom prst="rect">
            <a:avLst/>
          </a:prstGeom>
          <a:blipFill>
            <a:blip r:embed="rId64" cstate="print"/>
            <a:stretch>
              <a:fillRect/>
            </a:stretch>
          </a:blipFill>
        </p:spPr>
        <p:txBody>
          <a:bodyPr wrap="square" lIns="0" tIns="0" rIns="0" bIns="0" rtlCol="0"/>
          <a:lstStyle/>
          <a:p>
            <a:endParaRPr/>
          </a:p>
        </p:txBody>
      </p:sp>
      <p:sp>
        <p:nvSpPr>
          <p:cNvPr id="123" name="object 123"/>
          <p:cNvSpPr/>
          <p:nvPr/>
        </p:nvSpPr>
        <p:spPr>
          <a:xfrm>
            <a:off x="2410589" y="3152109"/>
            <a:ext cx="52037" cy="82444"/>
          </a:xfrm>
          <a:prstGeom prst="rect">
            <a:avLst/>
          </a:prstGeom>
          <a:blipFill>
            <a:blip r:embed="rId65" cstate="print"/>
            <a:stretch>
              <a:fillRect/>
            </a:stretch>
          </a:blipFill>
        </p:spPr>
        <p:txBody>
          <a:bodyPr wrap="square" lIns="0" tIns="0" rIns="0" bIns="0" rtlCol="0"/>
          <a:lstStyle/>
          <a:p>
            <a:endParaRPr/>
          </a:p>
        </p:txBody>
      </p:sp>
      <p:sp>
        <p:nvSpPr>
          <p:cNvPr id="124" name="object 124"/>
          <p:cNvSpPr/>
          <p:nvPr/>
        </p:nvSpPr>
        <p:spPr>
          <a:xfrm>
            <a:off x="2436606" y="2537617"/>
            <a:ext cx="13013" cy="614491"/>
          </a:xfrm>
          <a:prstGeom prst="rect">
            <a:avLst/>
          </a:prstGeom>
          <a:blipFill>
            <a:blip r:embed="rId66" cstate="print"/>
            <a:stretch>
              <a:fillRect/>
            </a:stretch>
          </a:blipFill>
        </p:spPr>
        <p:txBody>
          <a:bodyPr wrap="square" lIns="0" tIns="0" rIns="0" bIns="0" rtlCol="0"/>
          <a:lstStyle/>
          <a:p>
            <a:endParaRPr/>
          </a:p>
        </p:txBody>
      </p:sp>
      <p:sp>
        <p:nvSpPr>
          <p:cNvPr id="125" name="object 125"/>
          <p:cNvSpPr txBox="1"/>
          <p:nvPr/>
        </p:nvSpPr>
        <p:spPr>
          <a:xfrm>
            <a:off x="2281909" y="2724708"/>
            <a:ext cx="116609" cy="215444"/>
          </a:xfrm>
          <a:prstGeom prst="rect">
            <a:avLst/>
          </a:prstGeom>
        </p:spPr>
        <p:txBody>
          <a:bodyPr vert="horz" wrap="square" lIns="0" tIns="0" rIns="0" bIns="0" rtlCol="0">
            <a:spAutoFit/>
          </a:bodyPr>
          <a:lstStyle/>
          <a:p>
            <a:pPr marL="11397"/>
            <a:r>
              <a:rPr sz="1400" i="1" spc="-58" dirty="0">
                <a:latin typeface="Times New Roman"/>
                <a:cs typeface="Times New Roman"/>
              </a:rPr>
              <a:t>L</a:t>
            </a:r>
            <a:endParaRPr sz="1400">
              <a:latin typeface="Times New Roman"/>
              <a:cs typeface="Times New Roman"/>
            </a:endParaRPr>
          </a:p>
        </p:txBody>
      </p:sp>
      <p:sp>
        <p:nvSpPr>
          <p:cNvPr id="126" name="object 126"/>
          <p:cNvSpPr/>
          <p:nvPr/>
        </p:nvSpPr>
        <p:spPr>
          <a:xfrm>
            <a:off x="5285196" y="3370685"/>
            <a:ext cx="777230" cy="13738"/>
          </a:xfrm>
          <a:prstGeom prst="rect">
            <a:avLst/>
          </a:prstGeom>
          <a:blipFill>
            <a:blip r:embed="rId67" cstate="print"/>
            <a:stretch>
              <a:fillRect/>
            </a:stretch>
          </a:blipFill>
        </p:spPr>
        <p:txBody>
          <a:bodyPr wrap="square" lIns="0" tIns="0" rIns="0" bIns="0" rtlCol="0"/>
          <a:lstStyle/>
          <a:p>
            <a:endParaRPr/>
          </a:p>
        </p:txBody>
      </p:sp>
      <p:sp>
        <p:nvSpPr>
          <p:cNvPr id="127" name="object 127"/>
          <p:cNvSpPr/>
          <p:nvPr/>
        </p:nvSpPr>
        <p:spPr>
          <a:xfrm>
            <a:off x="5285195" y="3604236"/>
            <a:ext cx="13013" cy="12489"/>
          </a:xfrm>
          <a:prstGeom prst="rect">
            <a:avLst/>
          </a:prstGeom>
          <a:blipFill>
            <a:blip r:embed="rId68" cstate="print"/>
            <a:stretch>
              <a:fillRect/>
            </a:stretch>
          </a:blipFill>
        </p:spPr>
        <p:txBody>
          <a:bodyPr wrap="square" lIns="0" tIns="0" rIns="0" bIns="0" rtlCol="0"/>
          <a:lstStyle/>
          <a:p>
            <a:endParaRPr/>
          </a:p>
        </p:txBody>
      </p:sp>
      <p:sp>
        <p:nvSpPr>
          <p:cNvPr id="128" name="object 128"/>
          <p:cNvSpPr/>
          <p:nvPr/>
        </p:nvSpPr>
        <p:spPr>
          <a:xfrm>
            <a:off x="5363300" y="3604234"/>
            <a:ext cx="38100" cy="0"/>
          </a:xfrm>
          <a:custGeom>
            <a:avLst/>
            <a:gdLst/>
            <a:ahLst/>
            <a:cxnLst/>
            <a:rect l="l" t="t" r="r" b="b"/>
            <a:pathLst>
              <a:path w="41910">
                <a:moveTo>
                  <a:pt x="0" y="0"/>
                </a:moveTo>
                <a:lnTo>
                  <a:pt x="41620" y="0"/>
                </a:lnTo>
              </a:path>
            </a:pathLst>
          </a:custGeom>
          <a:ln w="15570">
            <a:solidFill>
              <a:srgbClr val="000000"/>
            </a:solidFill>
          </a:ln>
        </p:spPr>
        <p:txBody>
          <a:bodyPr wrap="square" lIns="0" tIns="0" rIns="0" bIns="0" rtlCol="0"/>
          <a:lstStyle/>
          <a:p>
            <a:endParaRPr/>
          </a:p>
        </p:txBody>
      </p:sp>
      <p:sp>
        <p:nvSpPr>
          <p:cNvPr id="129" name="object 129"/>
          <p:cNvSpPr/>
          <p:nvPr/>
        </p:nvSpPr>
        <p:spPr>
          <a:xfrm>
            <a:off x="5466186" y="3604234"/>
            <a:ext cx="26554" cy="0"/>
          </a:xfrm>
          <a:custGeom>
            <a:avLst/>
            <a:gdLst/>
            <a:ahLst/>
            <a:cxnLst/>
            <a:rect l="l" t="t" r="r" b="b"/>
            <a:pathLst>
              <a:path w="29210">
                <a:moveTo>
                  <a:pt x="0" y="0"/>
                </a:moveTo>
                <a:lnTo>
                  <a:pt x="28672" y="0"/>
                </a:lnTo>
              </a:path>
            </a:pathLst>
          </a:custGeom>
          <a:ln w="15570">
            <a:solidFill>
              <a:srgbClr val="000000"/>
            </a:solidFill>
          </a:ln>
        </p:spPr>
        <p:txBody>
          <a:bodyPr wrap="square" lIns="0" tIns="0" rIns="0" bIns="0" rtlCol="0"/>
          <a:lstStyle/>
          <a:p>
            <a:endParaRPr/>
          </a:p>
        </p:txBody>
      </p:sp>
      <p:sp>
        <p:nvSpPr>
          <p:cNvPr id="130" name="object 130"/>
          <p:cNvSpPr/>
          <p:nvPr/>
        </p:nvSpPr>
        <p:spPr>
          <a:xfrm>
            <a:off x="5557298" y="3604234"/>
            <a:ext cx="39255" cy="0"/>
          </a:xfrm>
          <a:custGeom>
            <a:avLst/>
            <a:gdLst/>
            <a:ahLst/>
            <a:cxnLst/>
            <a:rect l="l" t="t" r="r" b="b"/>
            <a:pathLst>
              <a:path w="43179">
                <a:moveTo>
                  <a:pt x="0" y="0"/>
                </a:moveTo>
                <a:lnTo>
                  <a:pt x="42931" y="0"/>
                </a:lnTo>
              </a:path>
            </a:pathLst>
          </a:custGeom>
          <a:ln w="15570">
            <a:solidFill>
              <a:srgbClr val="000000"/>
            </a:solidFill>
          </a:ln>
        </p:spPr>
        <p:txBody>
          <a:bodyPr wrap="square" lIns="0" tIns="0" rIns="0" bIns="0" rtlCol="0"/>
          <a:lstStyle/>
          <a:p>
            <a:endParaRPr/>
          </a:p>
        </p:txBody>
      </p:sp>
      <p:sp>
        <p:nvSpPr>
          <p:cNvPr id="131" name="object 131"/>
          <p:cNvSpPr/>
          <p:nvPr/>
        </p:nvSpPr>
        <p:spPr>
          <a:xfrm>
            <a:off x="5660230" y="3604234"/>
            <a:ext cx="39255" cy="0"/>
          </a:xfrm>
          <a:custGeom>
            <a:avLst/>
            <a:gdLst/>
            <a:ahLst/>
            <a:cxnLst/>
            <a:rect l="l" t="t" r="r" b="b"/>
            <a:pathLst>
              <a:path w="43179">
                <a:moveTo>
                  <a:pt x="0" y="0"/>
                </a:moveTo>
                <a:lnTo>
                  <a:pt x="42931" y="0"/>
                </a:lnTo>
              </a:path>
            </a:pathLst>
          </a:custGeom>
          <a:ln w="15570">
            <a:solidFill>
              <a:srgbClr val="000000"/>
            </a:solidFill>
          </a:ln>
        </p:spPr>
        <p:txBody>
          <a:bodyPr wrap="square" lIns="0" tIns="0" rIns="0" bIns="0" rtlCol="0"/>
          <a:lstStyle/>
          <a:p>
            <a:endParaRPr/>
          </a:p>
        </p:txBody>
      </p:sp>
      <p:sp>
        <p:nvSpPr>
          <p:cNvPr id="132" name="object 132"/>
          <p:cNvSpPr/>
          <p:nvPr/>
        </p:nvSpPr>
        <p:spPr>
          <a:xfrm>
            <a:off x="5751296" y="3604234"/>
            <a:ext cx="39255" cy="0"/>
          </a:xfrm>
          <a:custGeom>
            <a:avLst/>
            <a:gdLst/>
            <a:ahLst/>
            <a:cxnLst/>
            <a:rect l="l" t="t" r="r" b="b"/>
            <a:pathLst>
              <a:path w="43179">
                <a:moveTo>
                  <a:pt x="0" y="0"/>
                </a:moveTo>
                <a:lnTo>
                  <a:pt x="42930" y="0"/>
                </a:lnTo>
              </a:path>
            </a:pathLst>
          </a:custGeom>
          <a:ln w="15570">
            <a:solidFill>
              <a:srgbClr val="000000"/>
            </a:solidFill>
          </a:ln>
        </p:spPr>
        <p:txBody>
          <a:bodyPr wrap="square" lIns="0" tIns="0" rIns="0" bIns="0" rtlCol="0"/>
          <a:lstStyle/>
          <a:p>
            <a:endParaRPr/>
          </a:p>
        </p:txBody>
      </p:sp>
      <p:sp>
        <p:nvSpPr>
          <p:cNvPr id="133" name="object 133"/>
          <p:cNvSpPr/>
          <p:nvPr/>
        </p:nvSpPr>
        <p:spPr>
          <a:xfrm>
            <a:off x="5855420" y="3604234"/>
            <a:ext cx="38100" cy="0"/>
          </a:xfrm>
          <a:custGeom>
            <a:avLst/>
            <a:gdLst/>
            <a:ahLst/>
            <a:cxnLst/>
            <a:rect l="l" t="t" r="r" b="b"/>
            <a:pathLst>
              <a:path w="41910">
                <a:moveTo>
                  <a:pt x="0" y="0"/>
                </a:moveTo>
                <a:lnTo>
                  <a:pt x="41620" y="0"/>
                </a:lnTo>
              </a:path>
            </a:pathLst>
          </a:custGeom>
          <a:ln w="15570">
            <a:solidFill>
              <a:srgbClr val="000000"/>
            </a:solidFill>
          </a:ln>
        </p:spPr>
        <p:txBody>
          <a:bodyPr wrap="square" lIns="0" tIns="0" rIns="0" bIns="0" rtlCol="0"/>
          <a:lstStyle/>
          <a:p>
            <a:endParaRPr/>
          </a:p>
        </p:txBody>
      </p:sp>
      <p:sp>
        <p:nvSpPr>
          <p:cNvPr id="134" name="object 134"/>
          <p:cNvSpPr/>
          <p:nvPr/>
        </p:nvSpPr>
        <p:spPr>
          <a:xfrm>
            <a:off x="5945294" y="3604234"/>
            <a:ext cx="39255" cy="0"/>
          </a:xfrm>
          <a:custGeom>
            <a:avLst/>
            <a:gdLst/>
            <a:ahLst/>
            <a:cxnLst/>
            <a:rect l="l" t="t" r="r" b="b"/>
            <a:pathLst>
              <a:path w="43179">
                <a:moveTo>
                  <a:pt x="0" y="0"/>
                </a:moveTo>
                <a:lnTo>
                  <a:pt x="42984" y="0"/>
                </a:lnTo>
              </a:path>
            </a:pathLst>
          </a:custGeom>
          <a:ln w="15570">
            <a:solidFill>
              <a:srgbClr val="000000"/>
            </a:solidFill>
          </a:ln>
        </p:spPr>
        <p:txBody>
          <a:bodyPr wrap="square" lIns="0" tIns="0" rIns="0" bIns="0" rtlCol="0"/>
          <a:lstStyle/>
          <a:p>
            <a:endParaRPr/>
          </a:p>
        </p:txBody>
      </p:sp>
      <p:sp>
        <p:nvSpPr>
          <p:cNvPr id="135" name="object 135"/>
          <p:cNvSpPr/>
          <p:nvPr/>
        </p:nvSpPr>
        <p:spPr>
          <a:xfrm>
            <a:off x="6049416" y="3604236"/>
            <a:ext cx="13013" cy="12489"/>
          </a:xfrm>
          <a:prstGeom prst="rect">
            <a:avLst/>
          </a:prstGeom>
          <a:blipFill>
            <a:blip r:embed="rId69" cstate="print"/>
            <a:stretch>
              <a:fillRect/>
            </a:stretch>
          </a:blipFill>
        </p:spPr>
        <p:txBody>
          <a:bodyPr wrap="square" lIns="0" tIns="0" rIns="0" bIns="0" rtlCol="0"/>
          <a:lstStyle/>
          <a:p>
            <a:endParaRPr/>
          </a:p>
        </p:txBody>
      </p:sp>
      <p:sp>
        <p:nvSpPr>
          <p:cNvPr id="136" name="object 136"/>
          <p:cNvSpPr txBox="1"/>
          <p:nvPr/>
        </p:nvSpPr>
        <p:spPr>
          <a:xfrm>
            <a:off x="1349733" y="1850463"/>
            <a:ext cx="6160655" cy="689932"/>
          </a:xfrm>
          <a:prstGeom prst="rect">
            <a:avLst/>
          </a:prstGeom>
        </p:spPr>
        <p:txBody>
          <a:bodyPr vert="horz" wrap="square" lIns="0" tIns="0" rIns="0" bIns="0" rtlCol="0">
            <a:spAutoFit/>
          </a:bodyPr>
          <a:lstStyle/>
          <a:p>
            <a:pPr marL="1654272" algn="ctr">
              <a:lnSpc>
                <a:spcPts val="1490"/>
              </a:lnSpc>
            </a:pPr>
            <a:r>
              <a:rPr sz="1400" i="1" spc="-72" dirty="0">
                <a:latin typeface="Times New Roman"/>
                <a:cs typeface="Times New Roman"/>
              </a:rPr>
              <a:t>D</a:t>
            </a:r>
            <a:endParaRPr sz="1400">
              <a:latin typeface="Times New Roman"/>
              <a:cs typeface="Times New Roman"/>
            </a:endParaRPr>
          </a:p>
          <a:p>
            <a:pPr marL="11397">
              <a:lnSpc>
                <a:spcPts val="1490"/>
              </a:lnSpc>
            </a:pPr>
            <a:r>
              <a:rPr sz="1400" i="1" spc="13" dirty="0">
                <a:latin typeface="Times New Roman"/>
                <a:cs typeface="Times New Roman"/>
              </a:rPr>
              <a:t>T</a:t>
            </a:r>
            <a:r>
              <a:rPr sz="1400" i="1" spc="-54" dirty="0">
                <a:latin typeface="Times New Roman"/>
                <a:cs typeface="Times New Roman"/>
              </a:rPr>
              <a:t>r</a:t>
            </a:r>
            <a:r>
              <a:rPr sz="1400" i="1" spc="-9" dirty="0">
                <a:latin typeface="Times New Roman"/>
                <a:cs typeface="Times New Roman"/>
              </a:rPr>
              <a:t>a</a:t>
            </a:r>
            <a:r>
              <a:rPr sz="1400" i="1" spc="-108" dirty="0">
                <a:latin typeface="Times New Roman"/>
                <a:cs typeface="Times New Roman"/>
              </a:rPr>
              <a:t>n</a:t>
            </a:r>
            <a:r>
              <a:rPr sz="1400" i="1" spc="45" dirty="0">
                <a:latin typeface="Times New Roman"/>
                <a:cs typeface="Times New Roman"/>
              </a:rPr>
              <a:t>s</a:t>
            </a:r>
            <a:r>
              <a:rPr sz="1400" i="1" spc="-117" dirty="0">
                <a:latin typeface="Times New Roman"/>
                <a:cs typeface="Times New Roman"/>
              </a:rPr>
              <a:t>m</a:t>
            </a:r>
            <a:r>
              <a:rPr sz="1400" i="1" dirty="0">
                <a:latin typeface="Times New Roman"/>
                <a:cs typeface="Times New Roman"/>
              </a:rPr>
              <a:t>it</a:t>
            </a:r>
            <a:r>
              <a:rPr sz="1400" i="1" spc="-102" dirty="0">
                <a:latin typeface="Times New Roman"/>
                <a:cs typeface="Times New Roman"/>
              </a:rPr>
              <a:t>t</a:t>
            </a:r>
            <a:r>
              <a:rPr sz="1400" i="1" spc="-31" dirty="0">
                <a:latin typeface="Times New Roman"/>
                <a:cs typeface="Times New Roman"/>
              </a:rPr>
              <a:t>e</a:t>
            </a:r>
            <a:r>
              <a:rPr sz="1400" i="1" spc="-40" dirty="0">
                <a:latin typeface="Times New Roman"/>
                <a:cs typeface="Times New Roman"/>
              </a:rPr>
              <a:t>r</a:t>
            </a:r>
            <a:endParaRPr sz="1400">
              <a:latin typeface="Times New Roman"/>
              <a:cs typeface="Times New Roman"/>
            </a:endParaRPr>
          </a:p>
          <a:p>
            <a:pPr marR="4559" algn="r">
              <a:spcBef>
                <a:spcPts val="740"/>
              </a:spcBef>
            </a:pPr>
            <a:r>
              <a:rPr sz="1400" i="1" spc="-63" dirty="0">
                <a:latin typeface="Times New Roman"/>
                <a:cs typeface="Times New Roman"/>
              </a:rPr>
              <a:t>P</a:t>
            </a:r>
            <a:endParaRPr sz="1400">
              <a:latin typeface="Times New Roman"/>
              <a:cs typeface="Times New Roman"/>
            </a:endParaRPr>
          </a:p>
        </p:txBody>
      </p:sp>
      <p:sp>
        <p:nvSpPr>
          <p:cNvPr id="137" name="object 137"/>
          <p:cNvSpPr txBox="1"/>
          <p:nvPr/>
        </p:nvSpPr>
        <p:spPr>
          <a:xfrm>
            <a:off x="6153813" y="3244249"/>
            <a:ext cx="1283277" cy="508473"/>
          </a:xfrm>
          <a:prstGeom prst="rect">
            <a:avLst/>
          </a:prstGeom>
        </p:spPr>
        <p:txBody>
          <a:bodyPr vert="horz" wrap="square" lIns="0" tIns="0" rIns="0" bIns="0" rtlCol="0">
            <a:spAutoFit/>
          </a:bodyPr>
          <a:lstStyle/>
          <a:p>
            <a:pPr marL="11397" marR="4559">
              <a:lnSpc>
                <a:spcPct val="118000"/>
              </a:lnSpc>
            </a:pPr>
            <a:r>
              <a:rPr sz="1400" i="1" spc="-90" dirty="0">
                <a:latin typeface="Times New Roman"/>
                <a:cs typeface="Times New Roman"/>
              </a:rPr>
              <a:t>T</a:t>
            </a:r>
            <a:r>
              <a:rPr sz="1400" i="1" spc="-54" dirty="0">
                <a:latin typeface="Times New Roman"/>
                <a:cs typeface="Times New Roman"/>
              </a:rPr>
              <a:t>r</a:t>
            </a:r>
            <a:r>
              <a:rPr sz="1400" i="1" spc="-9" dirty="0">
                <a:latin typeface="Times New Roman"/>
                <a:cs typeface="Times New Roman"/>
              </a:rPr>
              <a:t>an</a:t>
            </a:r>
            <a:r>
              <a:rPr sz="1400" i="1" spc="-54" dirty="0">
                <a:latin typeface="Times New Roman"/>
                <a:cs typeface="Times New Roman"/>
              </a:rPr>
              <a:t>s</a:t>
            </a:r>
            <a:r>
              <a:rPr sz="1400" i="1" spc="-13" dirty="0">
                <a:latin typeface="Times New Roman"/>
                <a:cs typeface="Times New Roman"/>
              </a:rPr>
              <a:t>m</a:t>
            </a:r>
            <a:r>
              <a:rPr sz="1400" i="1" spc="-102" dirty="0">
                <a:latin typeface="Times New Roman"/>
                <a:cs typeface="Times New Roman"/>
              </a:rPr>
              <a:t>i</a:t>
            </a:r>
            <a:r>
              <a:rPr sz="1400" i="1" dirty="0">
                <a:latin typeface="Times New Roman"/>
                <a:cs typeface="Times New Roman"/>
              </a:rPr>
              <a:t>tt</a:t>
            </a:r>
            <a:r>
              <a:rPr sz="1400" i="1" spc="-31" dirty="0">
                <a:latin typeface="Times New Roman"/>
                <a:cs typeface="Times New Roman"/>
              </a:rPr>
              <a:t>e</a:t>
            </a:r>
            <a:r>
              <a:rPr sz="1400" i="1" spc="-49" dirty="0">
                <a:latin typeface="Times New Roman"/>
                <a:cs typeface="Times New Roman"/>
              </a:rPr>
              <a:t>d</a:t>
            </a:r>
            <a:r>
              <a:rPr sz="1400" i="1" spc="-9" dirty="0">
                <a:latin typeface="Times New Roman"/>
                <a:cs typeface="Times New Roman"/>
              </a:rPr>
              <a:t> </a:t>
            </a:r>
            <a:r>
              <a:rPr sz="1400" i="1" spc="-63" dirty="0">
                <a:latin typeface="Times New Roman"/>
                <a:cs typeface="Times New Roman"/>
              </a:rPr>
              <a:t>B</a:t>
            </a:r>
            <a:r>
              <a:rPr sz="1400" i="1" spc="-27" dirty="0">
                <a:latin typeface="Times New Roman"/>
                <a:cs typeface="Times New Roman"/>
              </a:rPr>
              <a:t>e</a:t>
            </a:r>
            <a:r>
              <a:rPr sz="1400" i="1" spc="-9" dirty="0">
                <a:latin typeface="Times New Roman"/>
                <a:cs typeface="Times New Roman"/>
              </a:rPr>
              <a:t>a</a:t>
            </a:r>
            <a:r>
              <a:rPr sz="1400" i="1" spc="-72" dirty="0">
                <a:latin typeface="Times New Roman"/>
                <a:cs typeface="Times New Roman"/>
              </a:rPr>
              <a:t>m</a:t>
            </a:r>
            <a:r>
              <a:rPr sz="1400" i="1" spc="-45" dirty="0">
                <a:latin typeface="Times New Roman"/>
                <a:cs typeface="Times New Roman"/>
              </a:rPr>
              <a:t> R</a:t>
            </a:r>
            <a:r>
              <a:rPr sz="1400" i="1" spc="-27" dirty="0">
                <a:latin typeface="Times New Roman"/>
                <a:cs typeface="Times New Roman"/>
              </a:rPr>
              <a:t>e</a:t>
            </a:r>
            <a:r>
              <a:rPr sz="1400" i="1" dirty="0">
                <a:latin typeface="Times New Roman"/>
                <a:cs typeface="Times New Roman"/>
              </a:rPr>
              <a:t>f</a:t>
            </a:r>
            <a:r>
              <a:rPr sz="1400" i="1" spc="-102" dirty="0">
                <a:latin typeface="Times New Roman"/>
                <a:cs typeface="Times New Roman"/>
              </a:rPr>
              <a:t>l</a:t>
            </a:r>
            <a:r>
              <a:rPr sz="1400" i="1" spc="-31" dirty="0">
                <a:latin typeface="Times New Roman"/>
                <a:cs typeface="Times New Roman"/>
              </a:rPr>
              <a:t>ec</a:t>
            </a:r>
            <a:r>
              <a:rPr sz="1400" i="1" dirty="0">
                <a:latin typeface="Times New Roman"/>
                <a:cs typeface="Times New Roman"/>
              </a:rPr>
              <a:t>t</a:t>
            </a:r>
            <a:r>
              <a:rPr sz="1400" i="1" spc="-31" dirty="0">
                <a:latin typeface="Times New Roman"/>
                <a:cs typeface="Times New Roman"/>
              </a:rPr>
              <a:t>e</a:t>
            </a:r>
            <a:r>
              <a:rPr sz="1400" i="1" spc="-49" dirty="0">
                <a:latin typeface="Times New Roman"/>
                <a:cs typeface="Times New Roman"/>
              </a:rPr>
              <a:t>d</a:t>
            </a:r>
            <a:r>
              <a:rPr sz="1400" i="1" spc="-13" dirty="0">
                <a:latin typeface="Times New Roman"/>
                <a:cs typeface="Times New Roman"/>
              </a:rPr>
              <a:t> </a:t>
            </a:r>
            <a:r>
              <a:rPr sz="1400" i="1" spc="-63" dirty="0">
                <a:latin typeface="Times New Roman"/>
                <a:cs typeface="Times New Roman"/>
              </a:rPr>
              <a:t>B</a:t>
            </a:r>
            <a:r>
              <a:rPr sz="1400" i="1" spc="-27" dirty="0">
                <a:latin typeface="Times New Roman"/>
                <a:cs typeface="Times New Roman"/>
              </a:rPr>
              <a:t>e</a:t>
            </a:r>
            <a:r>
              <a:rPr sz="1400" i="1" spc="-9" dirty="0">
                <a:latin typeface="Times New Roman"/>
                <a:cs typeface="Times New Roman"/>
              </a:rPr>
              <a:t>a</a:t>
            </a:r>
            <a:r>
              <a:rPr sz="1400" i="1" spc="-72" dirty="0">
                <a:latin typeface="Times New Roman"/>
                <a:cs typeface="Times New Roman"/>
              </a:rPr>
              <a:t>m</a:t>
            </a:r>
            <a:endParaRPr sz="1400">
              <a:latin typeface="Times New Roman"/>
              <a:cs typeface="Times New Roman"/>
            </a:endParaRPr>
          </a:p>
        </p:txBody>
      </p:sp>
      <p:sp>
        <p:nvSpPr>
          <p:cNvPr id="138" name="object 138"/>
          <p:cNvSpPr txBox="1"/>
          <p:nvPr/>
        </p:nvSpPr>
        <p:spPr>
          <a:xfrm>
            <a:off x="7879771" y="6025963"/>
            <a:ext cx="848591"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25496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sensors </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differ in their precision and the kind of data that they provide, but none of them is able to completely solve the localization problem on its own.</a:t>
            </a:r>
          </a:p>
          <a:p>
            <a:pPr>
              <a:buFont typeface="Courier New" panose="02070309020205020404" pitchFamily="49" charset="0"/>
              <a:buChar char="o"/>
            </a:pPr>
            <a:r>
              <a:rPr lang="en-US" sz="2400" dirty="0"/>
              <a:t>E.g. encoder measures position, but used in this function only on robotic arms. </a:t>
            </a:r>
          </a:p>
          <a:p>
            <a:pPr marL="0" indent="0">
              <a:buNone/>
            </a:pPr>
            <a:r>
              <a:rPr lang="en-US" sz="2400" dirty="0"/>
              <a:t>	for </a:t>
            </a:r>
            <a:r>
              <a:rPr lang="en-US" sz="2400" dirty="0" err="1"/>
              <a:t>nonholonomic</a:t>
            </a:r>
            <a:r>
              <a:rPr lang="en-US" sz="2400" dirty="0"/>
              <a:t> robot: motions that return the encoder 	values to their initial position, do not necessarily drive the 	robot back to its starting point.</a:t>
            </a:r>
          </a:p>
          <a:p>
            <a:pPr>
              <a:buFont typeface="Courier New" panose="02070309020205020404" pitchFamily="49" charset="0"/>
              <a:buChar char="o"/>
            </a:pPr>
            <a:r>
              <a:rPr lang="en-US" sz="2400" dirty="0"/>
              <a:t>Different data: e.g.</a:t>
            </a:r>
          </a:p>
          <a:p>
            <a:pPr marL="0" indent="0">
              <a:buNone/>
            </a:pPr>
            <a:r>
              <a:rPr lang="en-US" sz="2400" dirty="0"/>
              <a:t>	</a:t>
            </a:r>
            <a:r>
              <a:rPr lang="en-US" sz="2400" i="1" dirty="0"/>
              <a:t>accelerometer</a:t>
            </a:r>
            <a:r>
              <a:rPr lang="en-US" sz="2400" dirty="0"/>
              <a:t> samples real-valued quantities that are 	digitized with </a:t>
            </a:r>
            <a:r>
              <a:rPr lang="en-US" sz="2400" dirty="0" smtClean="0"/>
              <a:t>some </a:t>
            </a:r>
            <a:r>
              <a:rPr lang="en-US" sz="2400" dirty="0"/>
              <a:t>precision  </a:t>
            </a:r>
          </a:p>
          <a:p>
            <a:pPr marL="0" indent="0">
              <a:buNone/>
            </a:pPr>
            <a:r>
              <a:rPr lang="en-US" sz="2400" dirty="0"/>
              <a:t>	</a:t>
            </a:r>
            <a:r>
              <a:rPr lang="en-US" sz="2400" i="1" dirty="0"/>
              <a:t>odometer</a:t>
            </a:r>
            <a:r>
              <a:rPr lang="en-US" sz="2400" dirty="0"/>
              <a:t> delivers discrete values that correspond to encoder 	increments.</a:t>
            </a:r>
          </a:p>
          <a:p>
            <a:pPr marL="0" indent="0">
              <a:buNone/>
            </a:pPr>
            <a:r>
              <a:rPr lang="en-US" sz="2400" dirty="0"/>
              <a:t>	</a:t>
            </a:r>
            <a:r>
              <a:rPr lang="en-US" sz="2400" i="1" dirty="0"/>
              <a:t>vision sensor </a:t>
            </a:r>
            <a:r>
              <a:rPr lang="en-US" sz="2400" dirty="0"/>
              <a:t>delivers an array of digitized real values (colors)</a:t>
            </a:r>
          </a:p>
          <a:p>
            <a:pPr marL="400003" lvl="1" indent="0">
              <a:buNone/>
            </a:pPr>
            <a:endParaRPr lang="en-US" sz="2400" dirty="0"/>
          </a:p>
          <a:p>
            <a:pPr marL="400003" lvl="1" indent="0">
              <a:buNone/>
            </a:pPr>
            <a:endParaRPr lang="en-US" sz="2400" dirty="0"/>
          </a:p>
        </p:txBody>
      </p:sp>
    </p:spTree>
    <p:extLst>
      <p:ext uri="{BB962C8B-B14F-4D97-AF65-F5344CB8AC3E}">
        <p14:creationId xmlns:p14="http://schemas.microsoft.com/office/powerpoint/2010/main" val="3603602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7029"/>
            <a:ext cx="8229600" cy="978217"/>
          </a:xfrm>
          <a:prstGeom prst="rect">
            <a:avLst/>
          </a:prstGeom>
        </p:spPr>
        <p:txBody>
          <a:bodyPr vert="horz" wrap="square" lIns="0" tIns="298196" rIns="0" bIns="0" rtlCol="0">
            <a:spAutoFit/>
          </a:bodyPr>
          <a:lstStyle/>
          <a:p>
            <a:pPr marL="1095375" algn="l">
              <a:lnSpc>
                <a:spcPct val="100000"/>
              </a:lnSpc>
            </a:pPr>
            <a:r>
              <a:rPr spc="-5" dirty="0"/>
              <a:t>D</a:t>
            </a:r>
            <a:r>
              <a:rPr dirty="0"/>
              <a:t>ista</a:t>
            </a:r>
            <a:r>
              <a:rPr spc="-5" dirty="0"/>
              <a:t>n</a:t>
            </a:r>
            <a:r>
              <a:rPr spc="-25" dirty="0"/>
              <a:t>ce</a:t>
            </a:r>
            <a:r>
              <a:rPr dirty="0"/>
              <a:t> f</a:t>
            </a:r>
            <a:r>
              <a:rPr spc="-25" dirty="0"/>
              <a:t>r</a:t>
            </a:r>
            <a:r>
              <a:rPr spc="-5" dirty="0"/>
              <a:t>o</a:t>
            </a:r>
            <a:r>
              <a:rPr spc="-40" dirty="0"/>
              <a:t>m</a:t>
            </a:r>
            <a:r>
              <a:rPr dirty="0"/>
              <a:t> phas</a:t>
            </a:r>
            <a:r>
              <a:rPr spc="-25" dirty="0"/>
              <a:t>e</a:t>
            </a:r>
            <a:r>
              <a:rPr dirty="0"/>
              <a:t> </a:t>
            </a:r>
            <a:r>
              <a:rPr dirty="0" smtClean="0"/>
              <a:t>shi</a:t>
            </a:r>
            <a:r>
              <a:rPr lang="en-US" dirty="0" smtClean="0"/>
              <a:t>ft</a:t>
            </a:r>
            <a:endParaRPr spc="1355" dirty="0"/>
          </a:p>
        </p:txBody>
      </p:sp>
      <p:sp>
        <p:nvSpPr>
          <p:cNvPr id="3" name="object 3"/>
          <p:cNvSpPr/>
          <p:nvPr/>
        </p:nvSpPr>
        <p:spPr>
          <a:xfrm>
            <a:off x="3269569" y="1612900"/>
            <a:ext cx="2089829" cy="45350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 y="1612900"/>
            <a:ext cx="2311400" cy="2133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 y="4038600"/>
            <a:ext cx="2311400" cy="19431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518950" y="6201515"/>
            <a:ext cx="3729450" cy="276999"/>
          </a:xfrm>
          <a:prstGeom prst="rect">
            <a:avLst/>
          </a:prstGeom>
        </p:spPr>
        <p:txBody>
          <a:bodyPr vert="horz" wrap="square" lIns="0" tIns="0" rIns="0" bIns="0" rtlCol="0">
            <a:spAutoFit/>
          </a:bodyPr>
          <a:lstStyle/>
          <a:p>
            <a:pPr marL="12700">
              <a:lnSpc>
                <a:spcPct val="100000"/>
              </a:lnSpc>
            </a:pPr>
            <a:r>
              <a:rPr lang="en-US" u="heavy" spc="130" dirty="0" smtClean="0">
                <a:solidFill>
                  <a:srgbClr val="0000FF"/>
                </a:solidFill>
                <a:latin typeface="Calibri"/>
                <a:cs typeface="Calibri"/>
              </a:rPr>
              <a:t>https</a:t>
            </a:r>
            <a:r>
              <a:rPr sz="1800" u="heavy" spc="130" dirty="0" smtClean="0">
                <a:solidFill>
                  <a:srgbClr val="0000FF"/>
                </a:solidFill>
                <a:latin typeface="Calibri"/>
                <a:cs typeface="Calibri"/>
              </a:rPr>
              <a:t>:/</a:t>
            </a:r>
            <a:r>
              <a:rPr sz="1800" u="heavy" spc="-5" dirty="0" smtClean="0">
                <a:solidFill>
                  <a:srgbClr val="0000FF"/>
                </a:solidFill>
                <a:latin typeface="Calibri"/>
                <a:cs typeface="Calibri"/>
              </a:rPr>
              <a:t>/</a:t>
            </a:r>
            <a:r>
              <a:rPr sz="1800" u="heavy" spc="-10" dirty="0">
                <a:solidFill>
                  <a:srgbClr val="0000FF"/>
                </a:solidFill>
                <a:latin typeface="Calibri"/>
                <a:cs typeface="Calibri"/>
              </a:rPr>
              <a:t>e</a:t>
            </a:r>
            <a:r>
              <a:rPr sz="1800" u="heavy" dirty="0">
                <a:solidFill>
                  <a:srgbClr val="0000FF"/>
                </a:solidFill>
                <a:latin typeface="Calibri"/>
                <a:cs typeface="Calibri"/>
              </a:rPr>
              <a:t>n.</a:t>
            </a:r>
            <a:r>
              <a:rPr sz="1800" u="heavy" spc="-15" dirty="0">
                <a:solidFill>
                  <a:srgbClr val="0000FF"/>
                </a:solidFill>
                <a:latin typeface="Calibri"/>
                <a:cs typeface="Calibri"/>
              </a:rPr>
              <a:t>w</a:t>
            </a:r>
            <a:r>
              <a:rPr sz="1800" u="heavy" dirty="0">
                <a:solidFill>
                  <a:srgbClr val="0000FF"/>
                </a:solidFill>
                <a:latin typeface="Calibri"/>
                <a:cs typeface="Calibri"/>
              </a:rPr>
              <a:t>i</a:t>
            </a:r>
            <a:r>
              <a:rPr sz="1800" u="heavy" spc="-10" dirty="0">
                <a:solidFill>
                  <a:srgbClr val="0000FF"/>
                </a:solidFill>
                <a:latin typeface="Calibri"/>
                <a:cs typeface="Calibri"/>
              </a:rPr>
              <a:t>k</a:t>
            </a:r>
            <a:r>
              <a:rPr sz="1800" u="heavy" dirty="0">
                <a:solidFill>
                  <a:srgbClr val="0000FF"/>
                </a:solidFill>
                <a:latin typeface="Calibri"/>
                <a:cs typeface="Calibri"/>
              </a:rPr>
              <a:t>ip</a:t>
            </a:r>
            <a:r>
              <a:rPr sz="1800" u="heavy" spc="-10" dirty="0">
                <a:solidFill>
                  <a:srgbClr val="0000FF"/>
                </a:solidFill>
                <a:latin typeface="Calibri"/>
                <a:cs typeface="Calibri"/>
              </a:rPr>
              <a:t>e</a:t>
            </a:r>
            <a:r>
              <a:rPr sz="1800" u="heavy" dirty="0">
                <a:solidFill>
                  <a:srgbClr val="0000FF"/>
                </a:solidFill>
                <a:latin typeface="Calibri"/>
                <a:cs typeface="Calibri"/>
              </a:rPr>
              <a:t>dia.o</a:t>
            </a:r>
            <a:r>
              <a:rPr sz="1800" u="heavy" spc="-10" dirty="0">
                <a:solidFill>
                  <a:srgbClr val="0000FF"/>
                </a:solidFill>
                <a:latin typeface="Calibri"/>
                <a:cs typeface="Calibri"/>
              </a:rPr>
              <a:t>rg</a:t>
            </a:r>
            <a:r>
              <a:rPr sz="1800" u="heavy" dirty="0">
                <a:solidFill>
                  <a:srgbClr val="0000FF"/>
                </a:solidFill>
                <a:latin typeface="Calibri"/>
                <a:cs typeface="Calibri"/>
              </a:rPr>
              <a:t>/wi</a:t>
            </a:r>
            <a:r>
              <a:rPr sz="1800" u="heavy" spc="-5" dirty="0">
                <a:solidFill>
                  <a:srgbClr val="0000FF"/>
                </a:solidFill>
                <a:latin typeface="Calibri"/>
                <a:cs typeface="Calibri"/>
              </a:rPr>
              <a:t>ki</a:t>
            </a:r>
            <a:r>
              <a:rPr sz="1800" u="heavy" dirty="0">
                <a:solidFill>
                  <a:srgbClr val="0000FF"/>
                </a:solidFill>
                <a:latin typeface="Calibri"/>
                <a:cs typeface="Calibri"/>
              </a:rPr>
              <a:t>/Lid</a:t>
            </a:r>
            <a:r>
              <a:rPr sz="1800" u="heavy" spc="-10" dirty="0">
                <a:solidFill>
                  <a:srgbClr val="0000FF"/>
                </a:solidFill>
                <a:latin typeface="Calibri"/>
                <a:cs typeface="Calibri"/>
              </a:rPr>
              <a:t>ar</a:t>
            </a:r>
            <a:endParaRPr sz="1800" dirty="0">
              <a:latin typeface="Calibri"/>
              <a:cs typeface="Calibri"/>
            </a:endParaRPr>
          </a:p>
        </p:txBody>
      </p:sp>
      <p:sp>
        <p:nvSpPr>
          <p:cNvPr id="7" name="object 7"/>
          <p:cNvSpPr/>
          <p:nvPr/>
        </p:nvSpPr>
        <p:spPr>
          <a:xfrm>
            <a:off x="5773325" y="3911600"/>
            <a:ext cx="2913472" cy="207009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773325" y="1752600"/>
            <a:ext cx="2895227" cy="15494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7364155" y="1524246"/>
            <a:ext cx="1230630" cy="2286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5 Mhz ~ </a:t>
            </a:r>
            <a:r>
              <a:rPr sz="1800" spc="-15" dirty="0">
                <a:latin typeface="Calibri"/>
                <a:cs typeface="Calibri"/>
              </a:rPr>
              <a:t>60m</a:t>
            </a:r>
            <a:endParaRPr sz="1800">
              <a:latin typeface="Calibri"/>
              <a:cs typeface="Calibri"/>
            </a:endParaRPr>
          </a:p>
        </p:txBody>
      </p:sp>
    </p:spTree>
    <p:extLst>
      <p:ext uri="{BB962C8B-B14F-4D97-AF65-F5344CB8AC3E}">
        <p14:creationId xmlns:p14="http://schemas.microsoft.com/office/powerpoint/2010/main" val="4241299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normAutofit fontScale="90000"/>
          </a:bodyPr>
          <a:lstStyle/>
          <a:p>
            <a:pPr indent="0"/>
            <a:r>
              <a:rPr lang="en-US" altLang="en-US" smtClean="0"/>
              <a:t>Laser Range Sensor (time of flight, electromagnetic) (3)</a:t>
            </a:r>
          </a:p>
        </p:txBody>
      </p:sp>
      <p:sp>
        <p:nvSpPr>
          <p:cNvPr id="8199" name="Rectangle 3"/>
          <p:cNvSpPr>
            <a:spLocks noGrp="1" noChangeArrowheads="1"/>
          </p:cNvSpPr>
          <p:nvPr>
            <p:ph type="body" idx="1"/>
          </p:nvPr>
        </p:nvSpPr>
        <p:spPr/>
        <p:txBody>
          <a:bodyPr>
            <a:normAutofit fontScale="70000" lnSpcReduction="20000"/>
          </a:bodyPr>
          <a:lstStyle/>
          <a:p>
            <a:pPr>
              <a:lnSpc>
                <a:spcPct val="80000"/>
              </a:lnSpc>
              <a:spcBef>
                <a:spcPts val="3600"/>
              </a:spcBef>
              <a:spcAft>
                <a:spcPts val="1200"/>
              </a:spcAft>
            </a:pPr>
            <a:r>
              <a:rPr lang="en-US" altLang="en-US" i="1" dirty="0" smtClean="0"/>
              <a:t>Phase-Shift Measurement</a:t>
            </a:r>
          </a:p>
          <a:p>
            <a:pPr>
              <a:lnSpc>
                <a:spcPct val="80000"/>
              </a:lnSpc>
              <a:spcBef>
                <a:spcPts val="3600"/>
              </a:spcBef>
              <a:spcAft>
                <a:spcPts val="1200"/>
              </a:spcAft>
            </a:pPr>
            <a:endParaRPr lang="en-US" altLang="en-US" i="1" dirty="0" smtClean="0"/>
          </a:p>
          <a:p>
            <a:pPr algn="just">
              <a:lnSpc>
                <a:spcPct val="80000"/>
              </a:lnSpc>
              <a:spcBef>
                <a:spcPts val="500"/>
              </a:spcBef>
              <a:spcAft>
                <a:spcPts val="1200"/>
              </a:spcAft>
              <a:buFont typeface="Wingdings" pitchFamily="2" charset="2"/>
              <a:buNone/>
            </a:pPr>
            <a:endParaRPr lang="en-US" altLang="en-US" b="1" dirty="0" smtClean="0">
              <a:latin typeface="Symbol" pitchFamily="18" charset="2"/>
            </a:endParaRPr>
          </a:p>
          <a:p>
            <a:pPr algn="just">
              <a:lnSpc>
                <a:spcPct val="80000"/>
              </a:lnSpc>
              <a:spcBef>
                <a:spcPts val="500"/>
              </a:spcBef>
              <a:spcAft>
                <a:spcPts val="1200"/>
              </a:spcAft>
              <a:buFont typeface="Wingdings" pitchFamily="2" charset="2"/>
              <a:buNone/>
            </a:pPr>
            <a:endParaRPr lang="en-US" altLang="en-US"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r>
              <a:rPr lang="en-US" altLang="en-US" sz="1800" dirty="0" smtClean="0"/>
              <a:t>Where:</a:t>
            </a:r>
          </a:p>
          <a:p>
            <a:pPr algn="just">
              <a:lnSpc>
                <a:spcPct val="80000"/>
              </a:lnSpc>
              <a:spcBef>
                <a:spcPts val="500"/>
              </a:spcBef>
              <a:spcAft>
                <a:spcPts val="1200"/>
              </a:spcAft>
              <a:buFont typeface="Wingdings" pitchFamily="2" charset="2"/>
              <a:buNone/>
            </a:pPr>
            <a:r>
              <a:rPr lang="en-US" altLang="en-US" sz="1800" i="1" dirty="0" smtClean="0"/>
              <a:t>c</a:t>
            </a:r>
            <a:r>
              <a:rPr lang="en-US" altLang="en-US" sz="1800" dirty="0" smtClean="0"/>
              <a:t>: is the speed of light;  </a:t>
            </a:r>
            <a:r>
              <a:rPr lang="en-US" altLang="en-US" sz="1800" i="1" dirty="0" smtClean="0"/>
              <a:t>f</a:t>
            </a:r>
            <a:r>
              <a:rPr lang="en-US" altLang="en-US" sz="1800" dirty="0" smtClean="0"/>
              <a:t> the modulating frequency; </a:t>
            </a:r>
            <a:r>
              <a:rPr lang="en-US" altLang="en-US" sz="1800" i="1" dirty="0" smtClean="0"/>
              <a:t>D’ </a:t>
            </a:r>
            <a:r>
              <a:rPr lang="en-US" altLang="en-US" sz="1800" dirty="0" smtClean="0"/>
              <a:t>the distance covered by the emitted light is.</a:t>
            </a:r>
          </a:p>
          <a:p>
            <a:pPr lvl="1" algn="just">
              <a:lnSpc>
                <a:spcPct val="80000"/>
              </a:lnSpc>
              <a:spcBef>
                <a:spcPts val="500"/>
              </a:spcBef>
              <a:spcAft>
                <a:spcPts val="1200"/>
              </a:spcAft>
            </a:pPr>
            <a:r>
              <a:rPr lang="en-US" altLang="en-US" dirty="0" smtClean="0"/>
              <a:t>for f = 5 MHz (as in the A.T&amp;T. sensor), </a:t>
            </a:r>
            <a:r>
              <a:rPr lang="en-US" altLang="en-US" dirty="0" smtClean="0">
                <a:latin typeface="Symbol" pitchFamily="18" charset="2"/>
              </a:rPr>
              <a:t>l</a:t>
            </a:r>
            <a:r>
              <a:rPr lang="en-US" altLang="en-US" dirty="0" smtClean="0"/>
              <a:t> = 60 meters</a:t>
            </a:r>
          </a:p>
        </p:txBody>
      </p:sp>
      <p:graphicFrame>
        <p:nvGraphicFramePr>
          <p:cNvPr id="8194" name="Object 4"/>
          <p:cNvGraphicFramePr>
            <a:graphicFrameLocks noChangeAspect="1"/>
          </p:cNvGraphicFramePr>
          <p:nvPr/>
        </p:nvGraphicFramePr>
        <p:xfrm>
          <a:off x="1970088" y="4183063"/>
          <a:ext cx="3024187" cy="874712"/>
        </p:xfrm>
        <a:graphic>
          <a:graphicData uri="http://schemas.openxmlformats.org/presentationml/2006/ole">
            <mc:AlternateContent xmlns:mc="http://schemas.openxmlformats.org/markup-compatibility/2006">
              <mc:Choice xmlns:v="urn:schemas-microsoft-com:vml" Requires="v">
                <p:oleObj spid="_x0000_s3120" name="Equation" r:id="rId4" imgW="1473120" imgH="393480" progId="Equation.3">
                  <p:embed/>
                </p:oleObj>
              </mc:Choice>
              <mc:Fallback>
                <p:oleObj name="Equation" r:id="rId4" imgW="1473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4183063"/>
                        <a:ext cx="3024187"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
          <p:cNvGraphicFramePr>
            <a:graphicFrameLocks noGrp="1" noChangeAspect="1"/>
          </p:cNvGraphicFramePr>
          <p:nvPr>
            <p:ph sz="half" idx="4294967295"/>
          </p:nvPr>
        </p:nvGraphicFramePr>
        <p:xfrm>
          <a:off x="6542088" y="4149725"/>
          <a:ext cx="933450" cy="1073150"/>
        </p:xfrm>
        <a:graphic>
          <a:graphicData uri="http://schemas.openxmlformats.org/presentationml/2006/ole">
            <mc:AlternateContent xmlns:mc="http://schemas.openxmlformats.org/markup-compatibility/2006">
              <mc:Choice xmlns:v="urn:schemas-microsoft-com:vml" Requires="v">
                <p:oleObj spid="_x0000_s3121" name="Equation" r:id="rId6" imgW="419040" imgH="419040" progId="Equation.3">
                  <p:embed/>
                </p:oleObj>
              </mc:Choice>
              <mc:Fallback>
                <p:oleObj name="Equation" r:id="rId6" imgW="4190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088" y="4149725"/>
                        <a:ext cx="93345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0" name="Group 7"/>
          <p:cNvGrpSpPr>
            <a:grpSpLocks/>
          </p:cNvGrpSpPr>
          <p:nvPr/>
        </p:nvGrpSpPr>
        <p:grpSpPr bwMode="auto">
          <a:xfrm>
            <a:off x="492125" y="1484313"/>
            <a:ext cx="8283575" cy="2619375"/>
            <a:chOff x="701" y="694"/>
            <a:chExt cx="4405" cy="1286"/>
          </a:xfrm>
        </p:grpSpPr>
        <p:sp>
          <p:nvSpPr>
            <p:cNvPr id="8202" name="Rectangle 8"/>
            <p:cNvSpPr>
              <a:spLocks noChangeArrowheads="1"/>
            </p:cNvSpPr>
            <p:nvPr/>
          </p:nvSpPr>
          <p:spPr bwMode="auto">
            <a:xfrm>
              <a:off x="761" y="1068"/>
              <a:ext cx="366" cy="125"/>
            </a:xfrm>
            <a:prstGeom prst="rect">
              <a:avLst/>
            </a:prstGeom>
            <a:solidFill>
              <a:srgbClr val="BE78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3" name="Rectangle 9"/>
            <p:cNvSpPr>
              <a:spLocks noChangeArrowheads="1"/>
            </p:cNvSpPr>
            <p:nvPr/>
          </p:nvSpPr>
          <p:spPr bwMode="auto">
            <a:xfrm>
              <a:off x="4720" y="886"/>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4" name="Rectangle 10"/>
            <p:cNvSpPr>
              <a:spLocks noChangeArrowheads="1"/>
            </p:cNvSpPr>
            <p:nvPr/>
          </p:nvSpPr>
          <p:spPr bwMode="auto">
            <a:xfrm>
              <a:off x="4720" y="1484"/>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5" name="Rectangle 11"/>
            <p:cNvSpPr>
              <a:spLocks noChangeArrowheads="1"/>
            </p:cNvSpPr>
            <p:nvPr/>
          </p:nvSpPr>
          <p:spPr bwMode="auto">
            <a:xfrm>
              <a:off x="4720" y="886"/>
              <a:ext cx="9" cy="59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6" name="Freeform 12"/>
            <p:cNvSpPr>
              <a:spLocks/>
            </p:cNvSpPr>
            <p:nvPr/>
          </p:nvSpPr>
          <p:spPr bwMode="auto">
            <a:xfrm>
              <a:off x="1658" y="1326"/>
              <a:ext cx="8" cy="8"/>
            </a:xfrm>
            <a:custGeom>
              <a:avLst/>
              <a:gdLst>
                <a:gd name="T0" fmla="*/ 0 w 8"/>
                <a:gd name="T1" fmla="*/ 0 h 8"/>
                <a:gd name="T2" fmla="*/ 0 w 8"/>
                <a:gd name="T3" fmla="*/ 0 h 8"/>
                <a:gd name="T4" fmla="*/ 8 w 8"/>
                <a:gd name="T5" fmla="*/ 8 h 8"/>
                <a:gd name="T6" fmla="*/ 8 w 8"/>
                <a:gd name="T7" fmla="*/ 8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3"/>
            <p:cNvSpPr>
              <a:spLocks/>
            </p:cNvSpPr>
            <p:nvPr/>
          </p:nvSpPr>
          <p:spPr bwMode="auto">
            <a:xfrm>
              <a:off x="2040" y="952"/>
              <a:ext cx="9" cy="8"/>
            </a:xfrm>
            <a:custGeom>
              <a:avLst/>
              <a:gdLst>
                <a:gd name="T0" fmla="*/ 0 w 9"/>
                <a:gd name="T1" fmla="*/ 0 h 8"/>
                <a:gd name="T2" fmla="*/ 0 w 9"/>
                <a:gd name="T3" fmla="*/ 0 h 8"/>
                <a:gd name="T4" fmla="*/ 9 w 9"/>
                <a:gd name="T5" fmla="*/ 8 h 8"/>
                <a:gd name="T6" fmla="*/ 9 w 9"/>
                <a:gd name="T7" fmla="*/ 8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0" y="0"/>
                  </a:lnTo>
                  <a:lnTo>
                    <a:pt x="9" y="8"/>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4"/>
            <p:cNvSpPr>
              <a:spLocks/>
            </p:cNvSpPr>
            <p:nvPr/>
          </p:nvSpPr>
          <p:spPr bwMode="auto">
            <a:xfrm>
              <a:off x="1658" y="952"/>
              <a:ext cx="391" cy="382"/>
            </a:xfrm>
            <a:custGeom>
              <a:avLst/>
              <a:gdLst>
                <a:gd name="T0" fmla="*/ 0 w 391"/>
                <a:gd name="T1" fmla="*/ 374 h 382"/>
                <a:gd name="T2" fmla="*/ 8 w 391"/>
                <a:gd name="T3" fmla="*/ 382 h 382"/>
                <a:gd name="T4" fmla="*/ 391 w 391"/>
                <a:gd name="T5" fmla="*/ 8 h 382"/>
                <a:gd name="T6" fmla="*/ 382 w 391"/>
                <a:gd name="T7" fmla="*/ 0 h 382"/>
                <a:gd name="T8" fmla="*/ 0 w 391"/>
                <a:gd name="T9" fmla="*/ 374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374"/>
                  </a:moveTo>
                  <a:lnTo>
                    <a:pt x="8" y="382"/>
                  </a:lnTo>
                  <a:lnTo>
                    <a:pt x="391" y="8"/>
                  </a:lnTo>
                  <a:lnTo>
                    <a:pt x="382" y="0"/>
                  </a:lnTo>
                  <a:lnTo>
                    <a:pt x="0" y="374"/>
                  </a:lnTo>
                  <a:close/>
                </a:path>
              </a:pathLst>
            </a:custGeom>
            <a:solidFill>
              <a:schemeClr val="bg2"/>
            </a:solidFill>
            <a:ln w="9525">
              <a:solidFill>
                <a:schemeClr val="bg2"/>
              </a:solidFill>
              <a:round/>
              <a:headEnd/>
              <a:tailEnd/>
            </a:ln>
          </p:spPr>
          <p:txBody>
            <a:bodyPr/>
            <a:lstStyle/>
            <a:p>
              <a:endParaRPr lang="en-US"/>
            </a:p>
          </p:txBody>
        </p:sp>
        <p:sp>
          <p:nvSpPr>
            <p:cNvPr id="8209" name="Rectangle 15"/>
            <p:cNvSpPr>
              <a:spLocks noChangeArrowheads="1"/>
            </p:cNvSpPr>
            <p:nvPr/>
          </p:nvSpPr>
          <p:spPr bwMode="auto">
            <a:xfrm>
              <a:off x="1441" y="1665"/>
              <a:ext cx="6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600" i="1">
                  <a:solidFill>
                    <a:srgbClr val="000000"/>
                  </a:solidFill>
                  <a:latin typeface="Arial" charset="0"/>
                </a:rPr>
                <a:t>Phase</a:t>
              </a:r>
              <a:r>
                <a:rPr lang="en-US" altLang="en-US" sz="1600">
                  <a:latin typeface="Arial" charset="0"/>
                </a:rPr>
                <a:t/>
              </a:r>
              <a:br>
                <a:rPr lang="en-US" altLang="en-US" sz="1600">
                  <a:latin typeface="Arial" charset="0"/>
                </a:rPr>
              </a:br>
              <a:r>
                <a:rPr lang="en-US" altLang="en-US" sz="1600" i="1">
                  <a:solidFill>
                    <a:srgbClr val="000000"/>
                  </a:solidFill>
                  <a:latin typeface="Arial" charset="0"/>
                </a:rPr>
                <a:t>Measurement</a:t>
              </a:r>
            </a:p>
          </p:txBody>
        </p:sp>
        <p:sp>
          <p:nvSpPr>
            <p:cNvPr id="8210" name="Rectangle 16"/>
            <p:cNvSpPr>
              <a:spLocks noChangeArrowheads="1"/>
            </p:cNvSpPr>
            <p:nvPr/>
          </p:nvSpPr>
          <p:spPr bwMode="auto">
            <a:xfrm>
              <a:off x="1849" y="1135"/>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1" name="Rectangle 17"/>
            <p:cNvSpPr>
              <a:spLocks noChangeArrowheads="1"/>
            </p:cNvSpPr>
            <p:nvPr/>
          </p:nvSpPr>
          <p:spPr bwMode="auto">
            <a:xfrm>
              <a:off x="4755" y="1285"/>
              <a:ext cx="35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Target</a:t>
              </a:r>
              <a:endParaRPr lang="en-US" altLang="en-US" sz="1800">
                <a:latin typeface="Arial" charset="0"/>
              </a:endParaRPr>
            </a:p>
          </p:txBody>
        </p:sp>
        <p:sp>
          <p:nvSpPr>
            <p:cNvPr id="8212" name="Rectangle 18"/>
            <p:cNvSpPr>
              <a:spLocks noChangeArrowheads="1"/>
            </p:cNvSpPr>
            <p:nvPr/>
          </p:nvSpPr>
          <p:spPr bwMode="auto">
            <a:xfrm>
              <a:off x="1823" y="910"/>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3" name="Rectangle 19"/>
            <p:cNvSpPr>
              <a:spLocks noChangeArrowheads="1"/>
            </p:cNvSpPr>
            <p:nvPr/>
          </p:nvSpPr>
          <p:spPr bwMode="auto">
            <a:xfrm>
              <a:off x="1823" y="694"/>
              <a:ext cx="9" cy="216"/>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4" name="Rectangle 20"/>
            <p:cNvSpPr>
              <a:spLocks noChangeArrowheads="1"/>
            </p:cNvSpPr>
            <p:nvPr/>
          </p:nvSpPr>
          <p:spPr bwMode="auto">
            <a:xfrm>
              <a:off x="4720" y="819"/>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5" name="Rectangle 21"/>
            <p:cNvSpPr>
              <a:spLocks noChangeArrowheads="1"/>
            </p:cNvSpPr>
            <p:nvPr/>
          </p:nvSpPr>
          <p:spPr bwMode="auto">
            <a:xfrm>
              <a:off x="4720" y="694"/>
              <a:ext cx="9" cy="125"/>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6" name="Rectangle 22"/>
            <p:cNvSpPr>
              <a:spLocks noChangeArrowheads="1"/>
            </p:cNvSpPr>
            <p:nvPr/>
          </p:nvSpPr>
          <p:spPr bwMode="auto">
            <a:xfrm>
              <a:off x="701" y="877"/>
              <a:ext cx="61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Transmitter</a:t>
              </a:r>
              <a:endParaRPr lang="en-US" altLang="en-US" sz="1800">
                <a:latin typeface="Arial" charset="0"/>
              </a:endParaRPr>
            </a:p>
          </p:txBody>
        </p:sp>
        <p:sp>
          <p:nvSpPr>
            <p:cNvPr id="8217" name="Rectangle 23"/>
            <p:cNvSpPr>
              <a:spLocks noChangeArrowheads="1"/>
            </p:cNvSpPr>
            <p:nvPr/>
          </p:nvSpPr>
          <p:spPr bwMode="auto">
            <a:xfrm>
              <a:off x="3929" y="1625"/>
              <a:ext cx="99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Transmitted Beam</a:t>
              </a:r>
              <a:endParaRPr lang="en-US" altLang="en-US" sz="1800">
                <a:latin typeface="Arial" charset="0"/>
              </a:endParaRPr>
            </a:p>
          </p:txBody>
        </p:sp>
        <p:sp>
          <p:nvSpPr>
            <p:cNvPr id="8218" name="Rectangle 24"/>
            <p:cNvSpPr>
              <a:spLocks noChangeArrowheads="1"/>
            </p:cNvSpPr>
            <p:nvPr/>
          </p:nvSpPr>
          <p:spPr bwMode="auto">
            <a:xfrm>
              <a:off x="3929" y="1775"/>
              <a:ext cx="86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Reflected Beam</a:t>
              </a:r>
              <a:endParaRPr lang="en-US" altLang="en-US" sz="1800">
                <a:latin typeface="Arial" charset="0"/>
              </a:endParaRPr>
            </a:p>
          </p:txBody>
        </p:sp>
        <p:sp>
          <p:nvSpPr>
            <p:cNvPr id="8219" name="Rectangle 25"/>
            <p:cNvSpPr>
              <a:spLocks noChangeArrowheads="1"/>
            </p:cNvSpPr>
            <p:nvPr/>
          </p:nvSpPr>
          <p:spPr bwMode="auto">
            <a:xfrm>
              <a:off x="4756" y="1060"/>
              <a:ext cx="8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P</a:t>
              </a:r>
              <a:endParaRPr lang="en-US" altLang="en-US" sz="1800">
                <a:latin typeface="Arial" charset="0"/>
              </a:endParaRPr>
            </a:p>
          </p:txBody>
        </p:sp>
        <p:sp>
          <p:nvSpPr>
            <p:cNvPr id="8220" name="Line 26"/>
            <p:cNvSpPr>
              <a:spLocks noChangeShapeType="1"/>
            </p:cNvSpPr>
            <p:nvPr/>
          </p:nvSpPr>
          <p:spPr bwMode="auto">
            <a:xfrm>
              <a:off x="1429" y="1143"/>
              <a:ext cx="0" cy="4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1" name="Rectangle 27"/>
            <p:cNvSpPr>
              <a:spLocks noChangeArrowheads="1"/>
            </p:cNvSpPr>
            <p:nvPr/>
          </p:nvSpPr>
          <p:spPr bwMode="auto">
            <a:xfrm>
              <a:off x="1392" y="1310"/>
              <a:ext cx="6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L</a:t>
              </a:r>
              <a:endParaRPr lang="en-US" altLang="en-US" sz="1800">
                <a:latin typeface="Arial" charset="0"/>
              </a:endParaRPr>
            </a:p>
          </p:txBody>
        </p:sp>
        <p:sp>
          <p:nvSpPr>
            <p:cNvPr id="8222" name="Line 28"/>
            <p:cNvSpPr>
              <a:spLocks noChangeShapeType="1"/>
            </p:cNvSpPr>
            <p:nvPr/>
          </p:nvSpPr>
          <p:spPr bwMode="auto">
            <a:xfrm flipH="1">
              <a:off x="1849" y="1160"/>
              <a:ext cx="2871" cy="0"/>
            </a:xfrm>
            <a:prstGeom prst="line">
              <a:avLst/>
            </a:prstGeom>
            <a:noFill/>
            <a:ln w="19050">
              <a:solidFill>
                <a:srgbClr val="BE7882"/>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23" name="Line 29"/>
            <p:cNvSpPr>
              <a:spLocks noChangeShapeType="1"/>
            </p:cNvSpPr>
            <p:nvPr/>
          </p:nvSpPr>
          <p:spPr bwMode="auto">
            <a:xfrm>
              <a:off x="1828" y="1160"/>
              <a:ext cx="0" cy="482"/>
            </a:xfrm>
            <a:prstGeom prst="line">
              <a:avLst/>
            </a:prstGeom>
            <a:noFill/>
            <a:ln w="19050">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4" name="Line 30"/>
            <p:cNvSpPr>
              <a:spLocks noChangeShapeType="1"/>
            </p:cNvSpPr>
            <p:nvPr/>
          </p:nvSpPr>
          <p:spPr bwMode="auto">
            <a:xfrm>
              <a:off x="1858" y="1136"/>
              <a:ext cx="0" cy="506"/>
            </a:xfrm>
            <a:prstGeom prst="line">
              <a:avLst/>
            </a:prstGeom>
            <a:noFill/>
            <a:ln w="19050">
              <a:solidFill>
                <a:srgbClr val="BE788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5" name="Line 31"/>
            <p:cNvSpPr>
              <a:spLocks noChangeShapeType="1"/>
            </p:cNvSpPr>
            <p:nvPr/>
          </p:nvSpPr>
          <p:spPr bwMode="auto">
            <a:xfrm>
              <a:off x="1128" y="1135"/>
              <a:ext cx="3592" cy="0"/>
            </a:xfrm>
            <a:prstGeom prst="line">
              <a:avLst/>
            </a:prstGeom>
            <a:noFill/>
            <a:ln w="19050">
              <a:solidFill>
                <a:srgbClr val="64AA64"/>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6" name="Line 32"/>
            <p:cNvSpPr>
              <a:spLocks noChangeShapeType="1"/>
            </p:cNvSpPr>
            <p:nvPr/>
          </p:nvSpPr>
          <p:spPr bwMode="auto">
            <a:xfrm flipH="1">
              <a:off x="4381" y="1189"/>
              <a:ext cx="252" cy="145"/>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7" name="Line 33"/>
            <p:cNvSpPr>
              <a:spLocks noChangeShapeType="1"/>
            </p:cNvSpPr>
            <p:nvPr/>
          </p:nvSpPr>
          <p:spPr bwMode="auto">
            <a:xfrm flipH="1">
              <a:off x="4534" y="1210"/>
              <a:ext cx="147" cy="254"/>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8" name="Line 34"/>
            <p:cNvSpPr>
              <a:spLocks noChangeShapeType="1"/>
            </p:cNvSpPr>
            <p:nvPr/>
          </p:nvSpPr>
          <p:spPr bwMode="auto">
            <a:xfrm flipH="1" flipV="1">
              <a:off x="4376" y="932"/>
              <a:ext cx="252" cy="145"/>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9" name="Line 35"/>
            <p:cNvSpPr>
              <a:spLocks noChangeShapeType="1"/>
            </p:cNvSpPr>
            <p:nvPr/>
          </p:nvSpPr>
          <p:spPr bwMode="auto">
            <a:xfrm flipH="1" flipV="1">
              <a:off x="4537" y="800"/>
              <a:ext cx="147" cy="254"/>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30" name="Line 36"/>
            <p:cNvSpPr>
              <a:spLocks noChangeShapeType="1"/>
            </p:cNvSpPr>
            <p:nvPr/>
          </p:nvSpPr>
          <p:spPr bwMode="auto">
            <a:xfrm flipH="1">
              <a:off x="1828" y="777"/>
              <a:ext cx="290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31" name="Rectangle 37"/>
            <p:cNvSpPr>
              <a:spLocks noChangeArrowheads="1"/>
            </p:cNvSpPr>
            <p:nvPr/>
          </p:nvSpPr>
          <p:spPr bwMode="auto">
            <a:xfrm>
              <a:off x="3266" y="710"/>
              <a:ext cx="8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D</a:t>
              </a:r>
              <a:endParaRPr lang="en-US" altLang="en-US" sz="1800">
                <a:latin typeface="Arial" charset="0"/>
              </a:endParaRPr>
            </a:p>
          </p:txBody>
        </p:sp>
        <p:sp>
          <p:nvSpPr>
            <p:cNvPr id="8232" name="Line 38"/>
            <p:cNvSpPr>
              <a:spLocks noChangeShapeType="1"/>
            </p:cNvSpPr>
            <p:nvPr/>
          </p:nvSpPr>
          <p:spPr bwMode="auto">
            <a:xfrm>
              <a:off x="3424" y="1706"/>
              <a:ext cx="454" cy="0"/>
            </a:xfrm>
            <a:prstGeom prst="line">
              <a:avLst/>
            </a:prstGeom>
            <a:noFill/>
            <a:ln w="19050">
              <a:solidFill>
                <a:srgbClr val="BE788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33" name="Line 39"/>
            <p:cNvSpPr>
              <a:spLocks noChangeShapeType="1"/>
            </p:cNvSpPr>
            <p:nvPr/>
          </p:nvSpPr>
          <p:spPr bwMode="auto">
            <a:xfrm>
              <a:off x="3424" y="1842"/>
              <a:ext cx="454" cy="0"/>
            </a:xfrm>
            <a:prstGeom prst="line">
              <a:avLst/>
            </a:prstGeom>
            <a:noFill/>
            <a:ln w="19050">
              <a:solidFill>
                <a:srgbClr val="64AA6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34" name="Rectangle 40"/>
            <p:cNvSpPr>
              <a:spLocks noChangeArrowheads="1"/>
            </p:cNvSpPr>
            <p:nvPr/>
          </p:nvSpPr>
          <p:spPr bwMode="auto">
            <a:xfrm>
              <a:off x="1392" y="1642"/>
              <a:ext cx="762" cy="338"/>
            </a:xfrm>
            <a:prstGeom prst="rect">
              <a:avLst/>
            </a:prstGeom>
            <a:noFill/>
            <a:ln w="28575" algn="ctr">
              <a:solidFill>
                <a:srgbClr val="BE788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grpSp>
      <p:pic>
        <p:nvPicPr>
          <p:cNvPr id="8201" name="Picture 42"/>
          <p:cNvPicPr>
            <a:picLocks noChangeAspect="1" noChangeArrowheads="1"/>
          </p:cNvPicPr>
          <p:nvPr/>
        </p:nvPicPr>
        <p:blipFill>
          <a:blip r:embed="rId9">
            <a:extLst>
              <a:ext uri="{28A0092B-C50C-407E-A947-70E740481C1C}">
                <a14:useLocalDpi xmlns:a14="http://schemas.microsoft.com/office/drawing/2010/main" val="0"/>
              </a:ext>
            </a:extLst>
          </a:blip>
          <a:srcRect l="39552" t="63524" r="17410" b="25285"/>
          <a:stretch>
            <a:fillRect/>
          </a:stretch>
        </p:blipFill>
        <p:spPr bwMode="auto">
          <a:xfrm>
            <a:off x="1649413" y="4167188"/>
            <a:ext cx="68865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76188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normAutofit fontScale="90000"/>
          </a:bodyPr>
          <a:lstStyle/>
          <a:p>
            <a:pPr indent="0"/>
            <a:r>
              <a:rPr lang="en-US" altLang="en-US" smtClean="0"/>
              <a:t>Laser Range Sensor (time of flight, electromagnetic) (4)</a:t>
            </a:r>
          </a:p>
        </p:txBody>
      </p:sp>
      <p:sp>
        <p:nvSpPr>
          <p:cNvPr id="9222" name="Rectangle 3"/>
          <p:cNvSpPr>
            <a:spLocks noGrp="1" noChangeArrowheads="1"/>
          </p:cNvSpPr>
          <p:nvPr>
            <p:ph type="body" idx="1"/>
          </p:nvPr>
        </p:nvSpPr>
        <p:spPr>
          <a:xfrm>
            <a:off x="492125" y="1371600"/>
            <a:ext cx="8370888" cy="4876800"/>
          </a:xfrm>
        </p:spPr>
        <p:txBody>
          <a:bodyPr/>
          <a:lstStyle/>
          <a:p>
            <a:r>
              <a:rPr lang="en-US" altLang="en-US" sz="1800" smtClean="0"/>
              <a:t>Distance D, between the beam splitter and the target</a:t>
            </a:r>
          </a:p>
          <a:p>
            <a:pPr>
              <a:buFont typeface="Wingdings" pitchFamily="2" charset="2"/>
              <a:buNone/>
            </a:pPr>
            <a:endParaRPr lang="en-US" altLang="en-US" sz="1800" smtClean="0"/>
          </a:p>
          <a:p>
            <a:endParaRPr lang="en-US" altLang="en-US" sz="1800" smtClean="0"/>
          </a:p>
          <a:p>
            <a:endParaRPr lang="en-US" altLang="en-US" sz="1800" smtClean="0"/>
          </a:p>
          <a:p>
            <a:r>
              <a:rPr lang="en-US" altLang="en-US" sz="1800" smtClean="0"/>
              <a:t>where </a:t>
            </a:r>
          </a:p>
          <a:p>
            <a:pPr lvl="1"/>
            <a:r>
              <a:rPr lang="en-US" altLang="en-US" sz="1600" smtClean="0">
                <a:sym typeface="Symbol" pitchFamily="18" charset="2"/>
              </a:rPr>
              <a:t></a:t>
            </a:r>
            <a:r>
              <a:rPr lang="en-US" altLang="en-US" sz="1600" smtClean="0"/>
              <a:t>: phase difference between transmitted and reflected beam</a:t>
            </a:r>
          </a:p>
          <a:p>
            <a:r>
              <a:rPr lang="en-US" altLang="en-US" sz="1800" smtClean="0"/>
              <a:t>Theoretically ambiguous range estimates</a:t>
            </a:r>
          </a:p>
          <a:p>
            <a:pPr lvl="1"/>
            <a:r>
              <a:rPr lang="en-US" altLang="en-US" sz="1600" smtClean="0"/>
              <a:t>since for example if </a:t>
            </a:r>
            <a:r>
              <a:rPr lang="en-US" altLang="en-US" sz="1600" smtClean="0">
                <a:sym typeface="Symbol" pitchFamily="18" charset="2"/>
              </a:rPr>
              <a:t></a:t>
            </a:r>
            <a:r>
              <a:rPr lang="en-US" altLang="en-US" sz="1600" smtClean="0"/>
              <a:t> = 60 meters, a target at a range of 5 meters = target at 35 meters</a:t>
            </a:r>
          </a:p>
        </p:txBody>
      </p:sp>
      <p:graphicFrame>
        <p:nvGraphicFramePr>
          <p:cNvPr id="9218" name="Object 4"/>
          <p:cNvGraphicFramePr>
            <a:graphicFrameLocks noChangeAspect="1"/>
          </p:cNvGraphicFramePr>
          <p:nvPr/>
        </p:nvGraphicFramePr>
        <p:xfrm>
          <a:off x="3446463" y="1828800"/>
          <a:ext cx="1336675" cy="917575"/>
        </p:xfrm>
        <a:graphic>
          <a:graphicData uri="http://schemas.openxmlformats.org/presentationml/2006/ole">
            <mc:AlternateContent xmlns:mc="http://schemas.openxmlformats.org/markup-compatibility/2006">
              <mc:Choice xmlns:v="urn:schemas-microsoft-com:vml" Requires="v">
                <p:oleObj spid="_x0000_s4121" name="Equation" r:id="rId4" imgW="622080" imgH="393480" progId="Equation.3">
                  <p:embed/>
                </p:oleObj>
              </mc:Choice>
              <mc:Fallback>
                <p:oleObj name="Equation" r:id="rId4" imgW="622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463" y="1828800"/>
                        <a:ext cx="133667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23" name="Group 6"/>
          <p:cNvGrpSpPr>
            <a:grpSpLocks/>
          </p:cNvGrpSpPr>
          <p:nvPr/>
        </p:nvGrpSpPr>
        <p:grpSpPr bwMode="auto">
          <a:xfrm>
            <a:off x="1030288" y="4578350"/>
            <a:ext cx="4495800" cy="2051050"/>
            <a:chOff x="703" y="577"/>
            <a:chExt cx="3068" cy="1292"/>
          </a:xfrm>
        </p:grpSpPr>
        <p:sp>
          <p:nvSpPr>
            <p:cNvPr id="9230" name="Line 7"/>
            <p:cNvSpPr>
              <a:spLocks noChangeShapeType="1"/>
            </p:cNvSpPr>
            <p:nvPr/>
          </p:nvSpPr>
          <p:spPr bwMode="auto">
            <a:xfrm>
              <a:off x="925" y="1489"/>
              <a:ext cx="25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8"/>
            <p:cNvSpPr>
              <a:spLocks noChangeShapeType="1"/>
            </p:cNvSpPr>
            <p:nvPr/>
          </p:nvSpPr>
          <p:spPr bwMode="auto">
            <a:xfrm flipV="1">
              <a:off x="1011" y="577"/>
              <a:ext cx="0" cy="10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2" name="Text Box 9"/>
            <p:cNvSpPr txBox="1">
              <a:spLocks noChangeArrowheads="1"/>
            </p:cNvSpPr>
            <p:nvPr/>
          </p:nvSpPr>
          <p:spPr bwMode="auto">
            <a:xfrm rot="-5400000">
              <a:off x="326" y="957"/>
              <a:ext cx="9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lang="en-US" altLang="en-US">
                  <a:latin typeface="Arial" charset="0"/>
                </a:rPr>
                <a:t>Amplitude [V]</a:t>
              </a:r>
            </a:p>
          </p:txBody>
        </p:sp>
        <p:sp>
          <p:nvSpPr>
            <p:cNvPr id="9233" name="Freeform 10"/>
            <p:cNvSpPr>
              <a:spLocks/>
            </p:cNvSpPr>
            <p:nvPr/>
          </p:nvSpPr>
          <p:spPr bwMode="auto">
            <a:xfrm flipV="1">
              <a:off x="996" y="1487"/>
              <a:ext cx="516" cy="380"/>
            </a:xfrm>
            <a:custGeom>
              <a:avLst/>
              <a:gdLst>
                <a:gd name="T0" fmla="*/ 0 w 288"/>
                <a:gd name="T1" fmla="*/ 15373 h 224"/>
                <a:gd name="T2" fmla="*/ 10193 w 288"/>
                <a:gd name="T3" fmla="*/ 2195 h 224"/>
                <a:gd name="T4" fmla="*/ 20384 w 288"/>
                <a:gd name="T5" fmla="*/ 2195 h 224"/>
                <a:gd name="T6" fmla="*/ 30593 w 288"/>
                <a:gd name="T7" fmla="*/ 15373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4" name="Freeform 11"/>
            <p:cNvSpPr>
              <a:spLocks/>
            </p:cNvSpPr>
            <p:nvPr/>
          </p:nvSpPr>
          <p:spPr bwMode="auto">
            <a:xfrm>
              <a:off x="1512" y="1105"/>
              <a:ext cx="515" cy="382"/>
            </a:xfrm>
            <a:custGeom>
              <a:avLst/>
              <a:gdLst>
                <a:gd name="T0" fmla="*/ 0 w 288"/>
                <a:gd name="T1" fmla="*/ 16010 h 224"/>
                <a:gd name="T2" fmla="*/ 10069 w 288"/>
                <a:gd name="T3" fmla="*/ 2312 h 224"/>
                <a:gd name="T4" fmla="*/ 20042 w 288"/>
                <a:gd name="T5" fmla="*/ 2312 h 224"/>
                <a:gd name="T6" fmla="*/ 30111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5" name="Freeform 12"/>
            <p:cNvSpPr>
              <a:spLocks/>
            </p:cNvSpPr>
            <p:nvPr/>
          </p:nvSpPr>
          <p:spPr bwMode="auto">
            <a:xfrm flipV="1">
              <a:off x="2027" y="1487"/>
              <a:ext cx="516" cy="382"/>
            </a:xfrm>
            <a:custGeom>
              <a:avLst/>
              <a:gdLst>
                <a:gd name="T0" fmla="*/ 0 w 288"/>
                <a:gd name="T1" fmla="*/ 16010 h 224"/>
                <a:gd name="T2" fmla="*/ 10193 w 288"/>
                <a:gd name="T3" fmla="*/ 2312 h 224"/>
                <a:gd name="T4" fmla="*/ 20384 w 288"/>
                <a:gd name="T5" fmla="*/ 2312 h 224"/>
                <a:gd name="T6" fmla="*/ 30593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6" name="Freeform 13"/>
            <p:cNvSpPr>
              <a:spLocks/>
            </p:cNvSpPr>
            <p:nvPr/>
          </p:nvSpPr>
          <p:spPr bwMode="auto">
            <a:xfrm>
              <a:off x="2543" y="1105"/>
              <a:ext cx="515" cy="382"/>
            </a:xfrm>
            <a:custGeom>
              <a:avLst/>
              <a:gdLst>
                <a:gd name="T0" fmla="*/ 0 w 288"/>
                <a:gd name="T1" fmla="*/ 16010 h 224"/>
                <a:gd name="T2" fmla="*/ 10069 w 288"/>
                <a:gd name="T3" fmla="*/ 2312 h 224"/>
                <a:gd name="T4" fmla="*/ 20042 w 288"/>
                <a:gd name="T5" fmla="*/ 2312 h 224"/>
                <a:gd name="T6" fmla="*/ 30111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 name="Freeform 14"/>
            <p:cNvSpPr>
              <a:spLocks/>
            </p:cNvSpPr>
            <p:nvPr/>
          </p:nvSpPr>
          <p:spPr bwMode="auto">
            <a:xfrm flipV="1">
              <a:off x="1139" y="1491"/>
              <a:ext cx="517" cy="294"/>
            </a:xfrm>
            <a:custGeom>
              <a:avLst/>
              <a:gdLst>
                <a:gd name="T0" fmla="*/ 0 w 288"/>
                <a:gd name="T1" fmla="*/ 1974 h 224"/>
                <a:gd name="T2" fmla="*/ 10344 w 288"/>
                <a:gd name="T3" fmla="*/ 282 h 224"/>
                <a:gd name="T4" fmla="*/ 20711 w 288"/>
                <a:gd name="T5" fmla="*/ 282 h 224"/>
                <a:gd name="T6" fmla="*/ 31059 w 288"/>
                <a:gd name="T7" fmla="*/ 1974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8" name="Freeform 15"/>
            <p:cNvSpPr>
              <a:spLocks/>
            </p:cNvSpPr>
            <p:nvPr/>
          </p:nvSpPr>
          <p:spPr bwMode="auto">
            <a:xfrm>
              <a:off x="1656" y="1194"/>
              <a:ext cx="514" cy="297"/>
            </a:xfrm>
            <a:custGeom>
              <a:avLst/>
              <a:gdLst>
                <a:gd name="T0" fmla="*/ 0 w 288"/>
                <a:gd name="T1" fmla="*/ 2140 h 224"/>
                <a:gd name="T2" fmla="*/ 9852 w 288"/>
                <a:gd name="T3" fmla="*/ 302 h 224"/>
                <a:gd name="T4" fmla="*/ 19771 w 288"/>
                <a:gd name="T5" fmla="*/ 302 h 224"/>
                <a:gd name="T6" fmla="*/ 29644 w 288"/>
                <a:gd name="T7" fmla="*/ 214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9" name="Freeform 16"/>
            <p:cNvSpPr>
              <a:spLocks/>
            </p:cNvSpPr>
            <p:nvPr/>
          </p:nvSpPr>
          <p:spPr bwMode="auto">
            <a:xfrm flipV="1">
              <a:off x="2170" y="1491"/>
              <a:ext cx="517" cy="296"/>
            </a:xfrm>
            <a:custGeom>
              <a:avLst/>
              <a:gdLst>
                <a:gd name="T0" fmla="*/ 0 w 288"/>
                <a:gd name="T1" fmla="*/ 2083 h 224"/>
                <a:gd name="T2" fmla="*/ 10344 w 288"/>
                <a:gd name="T3" fmla="*/ 300 h 224"/>
                <a:gd name="T4" fmla="*/ 20711 w 288"/>
                <a:gd name="T5" fmla="*/ 300 h 224"/>
                <a:gd name="T6" fmla="*/ 31059 w 288"/>
                <a:gd name="T7" fmla="*/ 2083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0" name="Freeform 17"/>
            <p:cNvSpPr>
              <a:spLocks/>
            </p:cNvSpPr>
            <p:nvPr/>
          </p:nvSpPr>
          <p:spPr bwMode="auto">
            <a:xfrm>
              <a:off x="2687" y="1194"/>
              <a:ext cx="514" cy="297"/>
            </a:xfrm>
            <a:custGeom>
              <a:avLst/>
              <a:gdLst>
                <a:gd name="T0" fmla="*/ 0 w 288"/>
                <a:gd name="T1" fmla="*/ 2140 h 224"/>
                <a:gd name="T2" fmla="*/ 9852 w 288"/>
                <a:gd name="T3" fmla="*/ 302 h 224"/>
                <a:gd name="T4" fmla="*/ 19771 w 288"/>
                <a:gd name="T5" fmla="*/ 302 h 224"/>
                <a:gd name="T6" fmla="*/ 29644 w 288"/>
                <a:gd name="T7" fmla="*/ 214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1" name="Line 18"/>
            <p:cNvSpPr>
              <a:spLocks noChangeShapeType="1"/>
            </p:cNvSpPr>
            <p:nvPr/>
          </p:nvSpPr>
          <p:spPr bwMode="auto">
            <a:xfrm>
              <a:off x="1768" y="846"/>
              <a:ext cx="0"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42" name="Line 19"/>
            <p:cNvSpPr>
              <a:spLocks noChangeShapeType="1"/>
            </p:cNvSpPr>
            <p:nvPr/>
          </p:nvSpPr>
          <p:spPr bwMode="auto">
            <a:xfrm>
              <a:off x="2801" y="846"/>
              <a:ext cx="0"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43" name="Line 20"/>
            <p:cNvSpPr>
              <a:spLocks noChangeShapeType="1"/>
            </p:cNvSpPr>
            <p:nvPr/>
          </p:nvSpPr>
          <p:spPr bwMode="auto">
            <a:xfrm>
              <a:off x="1768" y="937"/>
              <a:ext cx="103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244" name="Rectangle 21"/>
            <p:cNvSpPr>
              <a:spLocks noChangeArrowheads="1"/>
            </p:cNvSpPr>
            <p:nvPr/>
          </p:nvSpPr>
          <p:spPr bwMode="auto">
            <a:xfrm>
              <a:off x="1085" y="1272"/>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700" b="1" i="1">
                  <a:solidFill>
                    <a:srgbClr val="000000"/>
                  </a:solidFill>
                  <a:latin typeface="Arial" charset="0"/>
                </a:rPr>
                <a:t>q</a:t>
              </a:r>
              <a:endParaRPr lang="en-US" altLang="en-US" b="1">
                <a:latin typeface="Arial" charset="0"/>
              </a:endParaRPr>
            </a:p>
          </p:txBody>
        </p:sp>
        <p:sp>
          <p:nvSpPr>
            <p:cNvPr id="9245" name="Text Box 22"/>
            <p:cNvSpPr txBox="1">
              <a:spLocks noChangeArrowheads="1"/>
            </p:cNvSpPr>
            <p:nvPr/>
          </p:nvSpPr>
          <p:spPr bwMode="auto">
            <a:xfrm>
              <a:off x="3201" y="1272"/>
              <a:ext cx="5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lang="en-US" altLang="en-US">
                  <a:latin typeface="Arial" charset="0"/>
                </a:rPr>
                <a:t>Phase</a:t>
              </a:r>
            </a:p>
          </p:txBody>
        </p:sp>
        <p:sp>
          <p:nvSpPr>
            <p:cNvPr id="9246" name="Text Box 23"/>
            <p:cNvSpPr txBox="1">
              <a:spLocks noChangeArrowheads="1"/>
            </p:cNvSpPr>
            <p:nvPr/>
          </p:nvSpPr>
          <p:spPr bwMode="auto">
            <a:xfrm>
              <a:off x="2187" y="797"/>
              <a:ext cx="148"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de-CH" altLang="en-US" sz="1800">
                  <a:latin typeface="Arial" charset="0"/>
                </a:rPr>
                <a:t>l</a:t>
              </a:r>
              <a:endParaRPr lang="en-US" altLang="en-US" sz="1800">
                <a:latin typeface="Arial" charset="0"/>
              </a:endParaRPr>
            </a:p>
          </p:txBody>
        </p:sp>
      </p:grpSp>
      <p:grpSp>
        <p:nvGrpSpPr>
          <p:cNvPr id="9224" name="Group 24"/>
          <p:cNvGrpSpPr>
            <a:grpSpLocks/>
          </p:cNvGrpSpPr>
          <p:nvPr/>
        </p:nvGrpSpPr>
        <p:grpSpPr bwMode="auto">
          <a:xfrm>
            <a:off x="5881688" y="5746750"/>
            <a:ext cx="2074862" cy="450850"/>
            <a:chOff x="4231" y="1525"/>
            <a:chExt cx="1416" cy="284"/>
          </a:xfrm>
        </p:grpSpPr>
        <p:sp>
          <p:nvSpPr>
            <p:cNvPr id="9226" name="Rectangle 25"/>
            <p:cNvSpPr>
              <a:spLocks noChangeArrowheads="1"/>
            </p:cNvSpPr>
            <p:nvPr/>
          </p:nvSpPr>
          <p:spPr bwMode="auto">
            <a:xfrm>
              <a:off x="4735" y="1525"/>
              <a:ext cx="9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i="1">
                  <a:solidFill>
                    <a:srgbClr val="000000"/>
                  </a:solidFill>
                  <a:latin typeface="Arial" charset="0"/>
                </a:rPr>
                <a:t>Transmitted Beam</a:t>
              </a:r>
              <a:endParaRPr lang="en-US" altLang="en-US">
                <a:latin typeface="Arial" charset="0"/>
              </a:endParaRPr>
            </a:p>
          </p:txBody>
        </p:sp>
        <p:sp>
          <p:nvSpPr>
            <p:cNvPr id="9227" name="Rectangle 26"/>
            <p:cNvSpPr>
              <a:spLocks noChangeArrowheads="1"/>
            </p:cNvSpPr>
            <p:nvPr/>
          </p:nvSpPr>
          <p:spPr bwMode="auto">
            <a:xfrm>
              <a:off x="4735" y="1675"/>
              <a:ext cx="7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i="1">
                  <a:solidFill>
                    <a:srgbClr val="000000"/>
                  </a:solidFill>
                  <a:latin typeface="Arial" charset="0"/>
                </a:rPr>
                <a:t>Reflected Beam</a:t>
              </a:r>
              <a:endParaRPr lang="en-US" altLang="en-US">
                <a:latin typeface="Arial" charset="0"/>
              </a:endParaRPr>
            </a:p>
          </p:txBody>
        </p:sp>
        <p:sp>
          <p:nvSpPr>
            <p:cNvPr id="9228" name="Line 27"/>
            <p:cNvSpPr>
              <a:spLocks noChangeShapeType="1"/>
            </p:cNvSpPr>
            <p:nvPr/>
          </p:nvSpPr>
          <p:spPr bwMode="auto">
            <a:xfrm>
              <a:off x="4231" y="1606"/>
              <a:ext cx="454" cy="0"/>
            </a:xfrm>
            <a:prstGeom prst="line">
              <a:avLst/>
            </a:prstGeom>
            <a:noFill/>
            <a:ln w="19050">
              <a:solidFill>
                <a:srgbClr val="BE788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29" name="Line 28"/>
            <p:cNvSpPr>
              <a:spLocks noChangeShapeType="1"/>
            </p:cNvSpPr>
            <p:nvPr/>
          </p:nvSpPr>
          <p:spPr bwMode="auto">
            <a:xfrm>
              <a:off x="4231" y="1742"/>
              <a:ext cx="454" cy="0"/>
            </a:xfrm>
            <a:prstGeom prst="line">
              <a:avLst/>
            </a:prstGeom>
            <a:noFill/>
            <a:ln w="19050">
              <a:solidFill>
                <a:srgbClr val="64AA6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grpSp>
      <p:pic>
        <p:nvPicPr>
          <p:cNvPr id="9225" name="Picture 30"/>
          <p:cNvPicPr>
            <a:picLocks noChangeAspect="1" noChangeArrowheads="1"/>
          </p:cNvPicPr>
          <p:nvPr/>
        </p:nvPicPr>
        <p:blipFill>
          <a:blip r:embed="rId6">
            <a:extLst>
              <a:ext uri="{28A0092B-C50C-407E-A947-70E740481C1C}">
                <a14:useLocalDpi xmlns:a14="http://schemas.microsoft.com/office/drawing/2010/main" val="0"/>
              </a:ext>
            </a:extLst>
          </a:blip>
          <a:srcRect l="48651" t="37143" r="37500" b="50729"/>
          <a:stretch>
            <a:fillRect/>
          </a:stretch>
        </p:blipFill>
        <p:spPr bwMode="auto">
          <a:xfrm>
            <a:off x="3179763" y="1828800"/>
            <a:ext cx="22161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0263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2057" y="914400"/>
            <a:ext cx="684414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Laser</a:t>
            </a:r>
            <a:r>
              <a:rPr sz="2900" spc="-4" dirty="0">
                <a:solidFill>
                  <a:srgbClr val="333399"/>
                </a:solidFill>
                <a:latin typeface="Tahoma"/>
                <a:cs typeface="Tahoma"/>
              </a:rPr>
              <a:t> </a:t>
            </a:r>
            <a:r>
              <a:rPr sz="2900" spc="-18" dirty="0">
                <a:solidFill>
                  <a:srgbClr val="333399"/>
                </a:solidFill>
                <a:latin typeface="Tahoma"/>
                <a:cs typeface="Tahoma"/>
              </a:rPr>
              <a:t>Ran</a:t>
            </a:r>
            <a:r>
              <a:rPr sz="2900" spc="-22" dirty="0">
                <a:solidFill>
                  <a:srgbClr val="333399"/>
                </a:solidFill>
                <a:latin typeface="Tahoma"/>
                <a:cs typeface="Tahoma"/>
              </a:rPr>
              <a:t>g</a:t>
            </a:r>
            <a:r>
              <a:rPr sz="2900" dirty="0">
                <a:solidFill>
                  <a:srgbClr val="333399"/>
                </a:solidFill>
                <a:latin typeface="Tahoma"/>
                <a:cs typeface="Tahoma"/>
              </a:rPr>
              <a:t>e</a:t>
            </a:r>
            <a:r>
              <a:rPr sz="2900" spc="-4" dirty="0">
                <a:solidFill>
                  <a:srgbClr val="333399"/>
                </a:solidFill>
                <a:latin typeface="Tahoma"/>
                <a:cs typeface="Tahoma"/>
              </a:rPr>
              <a:t> </a:t>
            </a:r>
            <a:r>
              <a:rPr sz="2900" dirty="0">
                <a:solidFill>
                  <a:srgbClr val="333399"/>
                </a:solidFill>
                <a:latin typeface="Tahoma"/>
                <a:cs typeface="Tahoma"/>
              </a:rPr>
              <a:t>Se</a:t>
            </a:r>
            <a:r>
              <a:rPr sz="2900" spc="-18" dirty="0">
                <a:solidFill>
                  <a:srgbClr val="333399"/>
                </a:solidFill>
                <a:latin typeface="Tahoma"/>
                <a:cs typeface="Tahoma"/>
              </a:rPr>
              <a:t>n</a:t>
            </a:r>
            <a:r>
              <a:rPr sz="2900" dirty="0">
                <a:solidFill>
                  <a:srgbClr val="333399"/>
                </a:solidFill>
                <a:latin typeface="Tahoma"/>
                <a:cs typeface="Tahoma"/>
              </a:rPr>
              <a:t>sor</a:t>
            </a:r>
            <a:r>
              <a:rPr sz="2900" spc="-4" dirty="0">
                <a:solidFill>
                  <a:srgbClr val="333399"/>
                </a:solidFill>
                <a:latin typeface="Tahoma"/>
                <a:cs typeface="Tahoma"/>
              </a:rPr>
              <a:t> </a:t>
            </a:r>
            <a:r>
              <a:rPr sz="2900" spc="-13" dirty="0">
                <a:solidFill>
                  <a:srgbClr val="333399"/>
                </a:solidFill>
                <a:latin typeface="Tahoma"/>
                <a:cs typeface="Tahoma"/>
              </a:rPr>
              <a:t>(</a:t>
            </a:r>
            <a:r>
              <a:rPr sz="2900" dirty="0">
                <a:solidFill>
                  <a:srgbClr val="333399"/>
                </a:solidFill>
                <a:latin typeface="Tahoma"/>
                <a:cs typeface="Tahoma"/>
              </a:rPr>
              <a:t>e</a:t>
            </a:r>
            <a:r>
              <a:rPr sz="2900" spc="-9" dirty="0">
                <a:solidFill>
                  <a:srgbClr val="333399"/>
                </a:solidFill>
                <a:latin typeface="Tahoma"/>
                <a:cs typeface="Tahoma"/>
              </a:rPr>
              <a:t>l</a:t>
            </a:r>
            <a:r>
              <a:rPr sz="2900" dirty="0">
                <a:solidFill>
                  <a:srgbClr val="333399"/>
                </a:solidFill>
                <a:latin typeface="Tahoma"/>
                <a:cs typeface="Tahoma"/>
              </a:rPr>
              <a:t>ectr</a:t>
            </a:r>
            <a:r>
              <a:rPr sz="2900" spc="-18" dirty="0">
                <a:solidFill>
                  <a:srgbClr val="333399"/>
                </a:solidFill>
                <a:latin typeface="Tahoma"/>
                <a:cs typeface="Tahoma"/>
              </a:rPr>
              <a:t>o</a:t>
            </a:r>
            <a:r>
              <a:rPr sz="2900" spc="-31" dirty="0">
                <a:solidFill>
                  <a:srgbClr val="333399"/>
                </a:solidFill>
                <a:latin typeface="Tahoma"/>
                <a:cs typeface="Tahoma"/>
              </a:rPr>
              <a:t>m</a:t>
            </a:r>
            <a:r>
              <a:rPr sz="2900" spc="-18" dirty="0">
                <a:solidFill>
                  <a:srgbClr val="333399"/>
                </a:solidFill>
                <a:latin typeface="Tahoma"/>
                <a:cs typeface="Tahoma"/>
              </a:rPr>
              <a:t>a</a:t>
            </a:r>
            <a:r>
              <a:rPr sz="2900" spc="-22" dirty="0">
                <a:solidFill>
                  <a:srgbClr val="333399"/>
                </a:solidFill>
                <a:latin typeface="Tahoma"/>
                <a:cs typeface="Tahoma"/>
              </a:rPr>
              <a:t>g</a:t>
            </a:r>
            <a:r>
              <a:rPr sz="2900" spc="-18" dirty="0">
                <a:solidFill>
                  <a:srgbClr val="333399"/>
                </a:solidFill>
                <a:latin typeface="Tahoma"/>
                <a:cs typeface="Tahoma"/>
              </a:rPr>
              <a:t>n</a:t>
            </a:r>
            <a:r>
              <a:rPr sz="2900" dirty="0">
                <a:solidFill>
                  <a:srgbClr val="333399"/>
                </a:solidFill>
                <a:latin typeface="Tahoma"/>
                <a:cs typeface="Tahoma"/>
              </a:rPr>
              <a:t>et</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t>
            </a:r>
            <a:r>
              <a:rPr sz="2900" spc="-4" dirty="0">
                <a:solidFill>
                  <a:srgbClr val="333399"/>
                </a:solidFill>
                <a:latin typeface="Tahoma"/>
                <a:cs typeface="Tahoma"/>
              </a:rPr>
              <a:t> </a:t>
            </a:r>
            <a:r>
              <a:rPr sz="2900" spc="-13" dirty="0">
                <a:solidFill>
                  <a:srgbClr val="333399"/>
                </a:solidFill>
                <a:latin typeface="Tahoma"/>
                <a:cs typeface="Tahoma"/>
              </a:rPr>
              <a:t>(5)</a:t>
            </a:r>
            <a:endParaRPr sz="2900" dirty="0">
              <a:latin typeface="Tahoma"/>
              <a:cs typeface="Tahoma"/>
            </a:endParaRPr>
          </a:p>
        </p:txBody>
      </p:sp>
      <p:sp>
        <p:nvSpPr>
          <p:cNvPr id="4" name="object 4"/>
          <p:cNvSpPr txBox="1"/>
          <p:nvPr/>
        </p:nvSpPr>
        <p:spPr>
          <a:xfrm>
            <a:off x="871103" y="1810000"/>
            <a:ext cx="7331364" cy="553998"/>
          </a:xfrm>
          <a:prstGeom prst="rect">
            <a:avLst/>
          </a:prstGeom>
        </p:spPr>
        <p:txBody>
          <a:bodyPr vert="horz" wrap="square" lIns="0" tIns="0" rIns="0" bIns="0" rtlCol="0">
            <a:spAutoFit/>
          </a:bodyPr>
          <a:lstStyle/>
          <a:p>
            <a:pPr marL="319115" marR="4559" indent="-307718">
              <a:buClr>
                <a:srgbClr val="3333CC"/>
              </a:buClr>
              <a:buSzPct val="60000"/>
              <a:buFont typeface="Wingdings"/>
              <a:buChar char=""/>
              <a:tabLst>
                <a:tab pos="319115" algn="l"/>
              </a:tabLst>
            </a:pPr>
            <a:r>
              <a:rPr spc="-13" dirty="0">
                <a:latin typeface="Tahoma"/>
                <a:cs typeface="Tahoma"/>
              </a:rPr>
              <a:t>Conf</a:t>
            </a:r>
            <a:r>
              <a:rPr spc="-9" dirty="0">
                <a:latin typeface="Tahoma"/>
                <a:cs typeface="Tahoma"/>
              </a:rPr>
              <a:t>ide</a:t>
            </a:r>
            <a:r>
              <a:rPr spc="-13" dirty="0">
                <a:latin typeface="Tahoma"/>
                <a:cs typeface="Tahoma"/>
              </a:rPr>
              <a:t>nce</a:t>
            </a:r>
            <a:r>
              <a:rPr spc="-4" dirty="0">
                <a:latin typeface="Tahoma"/>
                <a:cs typeface="Tahoma"/>
              </a:rPr>
              <a:t> </a:t>
            </a:r>
            <a:r>
              <a:rPr spc="-9" dirty="0">
                <a:latin typeface="Tahoma"/>
                <a:cs typeface="Tahoma"/>
              </a:rPr>
              <a:t>in</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r</a:t>
            </a:r>
            <a:r>
              <a:rPr spc="-13" dirty="0">
                <a:latin typeface="Tahoma"/>
                <a:cs typeface="Tahoma"/>
              </a:rPr>
              <a:t>ang</a:t>
            </a:r>
            <a:r>
              <a:rPr dirty="0">
                <a:latin typeface="Tahoma"/>
                <a:cs typeface="Tahoma"/>
              </a:rPr>
              <a:t>e</a:t>
            </a:r>
            <a:r>
              <a:rPr spc="-4" dirty="0">
                <a:latin typeface="Tahoma"/>
                <a:cs typeface="Tahoma"/>
              </a:rPr>
              <a:t> </a:t>
            </a:r>
            <a:r>
              <a:rPr spc="-9" dirty="0">
                <a:latin typeface="Tahoma"/>
                <a:cs typeface="Tahoma"/>
              </a:rPr>
              <a:t>(pha</a:t>
            </a:r>
            <a:r>
              <a:rPr dirty="0">
                <a:latin typeface="Tahoma"/>
                <a:cs typeface="Tahoma"/>
              </a:rPr>
              <a:t>se</a:t>
            </a:r>
            <a:r>
              <a:rPr spc="-4" dirty="0">
                <a:latin typeface="Tahoma"/>
                <a:cs typeface="Tahoma"/>
              </a:rPr>
              <a:t> </a:t>
            </a:r>
            <a:r>
              <a:rPr dirty="0">
                <a:latin typeface="Tahoma"/>
                <a:cs typeface="Tahoma"/>
              </a:rPr>
              <a:t>est</a:t>
            </a:r>
            <a:r>
              <a:rPr spc="-13" dirty="0">
                <a:latin typeface="Tahoma"/>
                <a:cs typeface="Tahoma"/>
              </a:rPr>
              <a:t>ima</a:t>
            </a:r>
            <a:r>
              <a:rPr dirty="0">
                <a:latin typeface="Tahoma"/>
                <a:cs typeface="Tahoma"/>
              </a:rPr>
              <a:t>te</a:t>
            </a:r>
            <a:r>
              <a:rPr spc="-9" dirty="0">
                <a:latin typeface="Tahoma"/>
                <a:cs typeface="Tahoma"/>
              </a:rPr>
              <a:t>)</a:t>
            </a:r>
            <a:r>
              <a:rPr spc="-4" dirty="0">
                <a:latin typeface="Tahoma"/>
                <a:cs typeface="Tahoma"/>
              </a:rPr>
              <a:t> i</a:t>
            </a:r>
            <a:r>
              <a:rPr dirty="0">
                <a:latin typeface="Tahoma"/>
                <a:cs typeface="Tahoma"/>
              </a:rPr>
              <a:t>s</a:t>
            </a:r>
            <a:r>
              <a:rPr spc="-4" dirty="0">
                <a:latin typeface="Tahoma"/>
                <a:cs typeface="Tahoma"/>
              </a:rPr>
              <a:t> </a:t>
            </a:r>
            <a:r>
              <a:rPr spc="-9" dirty="0">
                <a:latin typeface="Tahoma"/>
                <a:cs typeface="Tahoma"/>
              </a:rPr>
              <a:t>in</a:t>
            </a:r>
            <a:r>
              <a:rPr dirty="0">
                <a:latin typeface="Tahoma"/>
                <a:cs typeface="Tahoma"/>
              </a:rPr>
              <a:t>verse</a:t>
            </a:r>
            <a:r>
              <a:rPr spc="-4" dirty="0">
                <a:latin typeface="Tahoma"/>
                <a:cs typeface="Tahoma"/>
              </a:rPr>
              <a:t>l</a:t>
            </a:r>
            <a:r>
              <a:rPr dirty="0">
                <a:latin typeface="Tahoma"/>
                <a:cs typeface="Tahoma"/>
              </a:rPr>
              <a:t>y</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t>
            </a:r>
            <a:r>
              <a:rPr dirty="0">
                <a:latin typeface="Tahoma"/>
                <a:cs typeface="Tahoma"/>
              </a:rPr>
              <a:t>ort</a:t>
            </a:r>
            <a:r>
              <a:rPr spc="-9" dirty="0">
                <a:latin typeface="Tahoma"/>
                <a:cs typeface="Tahoma"/>
              </a:rPr>
              <a:t>ional</a:t>
            </a:r>
            <a:r>
              <a:rPr spc="-4" dirty="0">
                <a:latin typeface="Tahoma"/>
                <a:cs typeface="Tahoma"/>
              </a:rPr>
              <a:t> </a:t>
            </a:r>
            <a:r>
              <a:rPr dirty="0">
                <a:latin typeface="Tahoma"/>
                <a:cs typeface="Tahoma"/>
              </a:rPr>
              <a:t>t</a:t>
            </a:r>
            <a:r>
              <a:rPr spc="-13" dirty="0">
                <a:latin typeface="Tahoma"/>
                <a:cs typeface="Tahoma"/>
              </a:rPr>
              <a:t>o</a:t>
            </a:r>
            <a:r>
              <a:rPr spc="-9"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qua</a:t>
            </a:r>
            <a:r>
              <a:rPr dirty="0">
                <a:latin typeface="Tahoma"/>
                <a:cs typeface="Tahoma"/>
              </a:rPr>
              <a:t>re</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rece</a:t>
            </a:r>
            <a:r>
              <a:rPr spc="-4" dirty="0">
                <a:latin typeface="Tahoma"/>
                <a:cs typeface="Tahoma"/>
              </a:rPr>
              <a:t>i</a:t>
            </a:r>
            <a:r>
              <a:rPr dirty="0">
                <a:latin typeface="Tahoma"/>
                <a:cs typeface="Tahoma"/>
              </a:rPr>
              <a:t>ve</a:t>
            </a:r>
            <a:r>
              <a:rPr spc="-13" dirty="0">
                <a:latin typeface="Tahoma"/>
                <a:cs typeface="Tahoma"/>
              </a:rPr>
              <a:t>d</a:t>
            </a:r>
            <a:r>
              <a:rPr spc="-4" dirty="0">
                <a:latin typeface="Tahoma"/>
                <a:cs typeface="Tahoma"/>
              </a:rPr>
              <a:t> </a:t>
            </a:r>
            <a:r>
              <a:rPr dirty="0">
                <a:latin typeface="Tahoma"/>
                <a:cs typeface="Tahoma"/>
              </a:rPr>
              <a:t>s</a:t>
            </a:r>
            <a:r>
              <a:rPr spc="-9" dirty="0">
                <a:latin typeface="Tahoma"/>
                <a:cs typeface="Tahoma"/>
              </a:rPr>
              <a:t>ignal</a:t>
            </a:r>
            <a:r>
              <a:rPr spc="-4" dirty="0">
                <a:latin typeface="Tahoma"/>
                <a:cs typeface="Tahoma"/>
              </a:rPr>
              <a:t> </a:t>
            </a:r>
            <a:r>
              <a:rPr spc="-9" dirty="0">
                <a:latin typeface="Tahoma"/>
                <a:cs typeface="Tahoma"/>
              </a:rPr>
              <a:t>ampli</a:t>
            </a:r>
            <a:r>
              <a:rPr dirty="0">
                <a:latin typeface="Tahoma"/>
                <a:cs typeface="Tahoma"/>
              </a:rPr>
              <a:t>t</a:t>
            </a:r>
            <a:r>
              <a:rPr spc="-13" dirty="0">
                <a:latin typeface="Tahoma"/>
                <a:cs typeface="Tahoma"/>
              </a:rPr>
              <a:t>ud</a:t>
            </a:r>
            <a:r>
              <a:rPr dirty="0">
                <a:latin typeface="Tahoma"/>
                <a:cs typeface="Tahoma"/>
              </a:rPr>
              <a:t>e</a:t>
            </a:r>
            <a:r>
              <a:rPr spc="-9" dirty="0">
                <a:latin typeface="Tahoma"/>
                <a:cs typeface="Tahoma"/>
              </a:rPr>
              <a:t>.</a:t>
            </a:r>
            <a:endParaRPr>
              <a:latin typeface="Tahoma"/>
              <a:cs typeface="Tahoma"/>
            </a:endParaRPr>
          </a:p>
        </p:txBody>
      </p:sp>
      <p:sp>
        <p:nvSpPr>
          <p:cNvPr id="5" name="object 5"/>
          <p:cNvSpPr txBox="1"/>
          <p:nvPr/>
        </p:nvSpPr>
        <p:spPr>
          <a:xfrm>
            <a:off x="736023" y="2353235"/>
            <a:ext cx="7899977" cy="538609"/>
          </a:xfrm>
          <a:prstGeom prst="rect">
            <a:avLst/>
          </a:prstGeom>
        </p:spPr>
        <p:txBody>
          <a:bodyPr vert="horz" wrap="square" lIns="0" tIns="0" rIns="0" bIns="0" rtlCol="0">
            <a:spAutoFit/>
          </a:bodyPr>
          <a:lstStyle/>
          <a:p>
            <a:pPr marL="805766" marR="808046" indent="-250734">
              <a:lnSpc>
                <a:spcPts val="2082"/>
              </a:lnSpc>
              <a:buClr>
                <a:srgbClr val="FF0000"/>
              </a:buClr>
              <a:buSzPct val="55000"/>
              <a:buFont typeface="Wingdings"/>
              <a:buChar char=""/>
              <a:tabLst>
                <a:tab pos="811465" algn="l"/>
              </a:tabLst>
            </a:pPr>
            <a:r>
              <a:rPr dirty="0">
                <a:latin typeface="Tahoma"/>
                <a:cs typeface="Tahoma"/>
              </a:rPr>
              <a:t>He</a:t>
            </a:r>
            <a:r>
              <a:rPr spc="-13" dirty="0">
                <a:latin typeface="Tahoma"/>
                <a:cs typeface="Tahoma"/>
              </a:rPr>
              <a:t>nce</a:t>
            </a:r>
            <a:r>
              <a:rPr spc="-4" dirty="0">
                <a:latin typeface="Tahoma"/>
                <a:cs typeface="Tahoma"/>
              </a:rPr>
              <a:t> </a:t>
            </a:r>
            <a:r>
              <a:rPr spc="-13" dirty="0">
                <a:latin typeface="Tahoma"/>
                <a:cs typeface="Tahoma"/>
              </a:rPr>
              <a:t>da</a:t>
            </a:r>
            <a:r>
              <a:rPr dirty="0">
                <a:latin typeface="Tahoma"/>
                <a:cs typeface="Tahoma"/>
              </a:rPr>
              <a:t>r</a:t>
            </a:r>
            <a:r>
              <a:rPr spc="-9" dirty="0">
                <a:latin typeface="Tahoma"/>
                <a:cs typeface="Tahoma"/>
              </a:rPr>
              <a:t>k,</a:t>
            </a:r>
            <a:r>
              <a:rPr spc="-4" dirty="0">
                <a:latin typeface="Tahoma"/>
                <a:cs typeface="Tahoma"/>
              </a:rPr>
              <a:t> </a:t>
            </a:r>
            <a:r>
              <a:rPr spc="-9" dirty="0">
                <a:latin typeface="Tahoma"/>
                <a:cs typeface="Tahoma"/>
              </a:rPr>
              <a:t>di</a:t>
            </a:r>
            <a:r>
              <a:rPr dirty="0">
                <a:latin typeface="Tahoma"/>
                <a:cs typeface="Tahoma"/>
              </a:rPr>
              <a:t>st</a:t>
            </a:r>
            <a:r>
              <a:rPr spc="-13" dirty="0">
                <a:latin typeface="Tahoma"/>
                <a:cs typeface="Tahoma"/>
              </a:rPr>
              <a:t>an</a:t>
            </a:r>
            <a:r>
              <a:rPr dirty="0">
                <a:latin typeface="Tahoma"/>
                <a:cs typeface="Tahoma"/>
              </a:rPr>
              <a:t>t</a:t>
            </a:r>
            <a:r>
              <a:rPr spc="-4" dirty="0">
                <a:latin typeface="Tahoma"/>
                <a:cs typeface="Tahoma"/>
              </a:rPr>
              <a:t> </a:t>
            </a:r>
            <a:r>
              <a:rPr spc="-9" dirty="0">
                <a:latin typeface="Tahoma"/>
                <a:cs typeface="Tahoma"/>
              </a:rPr>
              <a:t>obj</a:t>
            </a:r>
            <a:r>
              <a:rPr dirty="0">
                <a:latin typeface="Tahoma"/>
                <a:cs typeface="Tahoma"/>
              </a:rPr>
              <a:t>ects</a:t>
            </a:r>
            <a:r>
              <a:rPr spc="-4" dirty="0">
                <a:latin typeface="Tahoma"/>
                <a:cs typeface="Tahoma"/>
              </a:rPr>
              <a:t> </a:t>
            </a:r>
            <a:r>
              <a:rPr dirty="0">
                <a:latin typeface="Tahoma"/>
                <a:cs typeface="Tahoma"/>
              </a:rPr>
              <a:t>w</a:t>
            </a:r>
            <a:r>
              <a:rPr spc="-4" dirty="0">
                <a:latin typeface="Tahoma"/>
                <a:cs typeface="Tahoma"/>
              </a:rPr>
              <a:t>ill </a:t>
            </a:r>
            <a:r>
              <a:rPr spc="-13" dirty="0">
                <a:latin typeface="Tahoma"/>
                <a:cs typeface="Tahoma"/>
              </a:rPr>
              <a:t>n</a:t>
            </a:r>
            <a:r>
              <a:rPr dirty="0">
                <a:latin typeface="Tahoma"/>
                <a:cs typeface="Tahoma"/>
              </a:rPr>
              <a:t>ot</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odu</a:t>
            </a:r>
            <a:r>
              <a:rPr dirty="0">
                <a:latin typeface="Tahoma"/>
                <a:cs typeface="Tahoma"/>
              </a:rPr>
              <a:t>ce</a:t>
            </a:r>
            <a:r>
              <a:rPr spc="-4" dirty="0">
                <a:latin typeface="Tahoma"/>
                <a:cs typeface="Tahoma"/>
              </a:rPr>
              <a:t> </a:t>
            </a:r>
            <a:r>
              <a:rPr dirty="0">
                <a:latin typeface="Tahoma"/>
                <a:cs typeface="Tahoma"/>
              </a:rPr>
              <a:t>s</a:t>
            </a:r>
            <a:r>
              <a:rPr spc="-13" dirty="0">
                <a:latin typeface="Tahoma"/>
                <a:cs typeface="Tahoma"/>
              </a:rPr>
              <a:t>u</a:t>
            </a:r>
            <a:r>
              <a:rPr dirty="0">
                <a:latin typeface="Tahoma"/>
                <a:cs typeface="Tahoma"/>
              </a:rPr>
              <a:t>c</a:t>
            </a:r>
            <a:r>
              <a:rPr spc="-13" dirty="0">
                <a:latin typeface="Tahoma"/>
                <a:cs typeface="Tahoma"/>
              </a:rPr>
              <a:t>h</a:t>
            </a:r>
            <a:r>
              <a:rPr spc="-4" dirty="0">
                <a:latin typeface="Tahoma"/>
                <a:cs typeface="Tahoma"/>
              </a:rPr>
              <a:t> </a:t>
            </a:r>
            <a:r>
              <a:rPr spc="-13" dirty="0">
                <a:latin typeface="Tahoma"/>
                <a:cs typeface="Tahoma"/>
              </a:rPr>
              <a:t>good</a:t>
            </a:r>
            <a:r>
              <a:rPr spc="-4" dirty="0">
                <a:latin typeface="Tahoma"/>
                <a:cs typeface="Tahoma"/>
              </a:rPr>
              <a:t> </a:t>
            </a:r>
            <a:r>
              <a:rPr dirty="0">
                <a:latin typeface="Tahoma"/>
                <a:cs typeface="Tahoma"/>
              </a:rPr>
              <a:t>r</a:t>
            </a:r>
            <a:r>
              <a:rPr spc="-13" dirty="0">
                <a:latin typeface="Tahoma"/>
                <a:cs typeface="Tahoma"/>
              </a:rPr>
              <a:t>ang</a:t>
            </a:r>
            <a:r>
              <a:rPr dirty="0">
                <a:latin typeface="Tahoma"/>
                <a:cs typeface="Tahoma"/>
              </a:rPr>
              <a:t>e est</a:t>
            </a:r>
            <a:r>
              <a:rPr spc="-13" dirty="0">
                <a:latin typeface="Tahoma"/>
                <a:cs typeface="Tahoma"/>
              </a:rPr>
              <a:t>ima</a:t>
            </a:r>
            <a:r>
              <a:rPr dirty="0">
                <a:latin typeface="Tahoma"/>
                <a:cs typeface="Tahoma"/>
              </a:rPr>
              <a:t>te</a:t>
            </a:r>
            <a:r>
              <a:rPr spc="-13" dirty="0">
                <a:latin typeface="Tahoma"/>
                <a:cs typeface="Tahoma"/>
              </a:rPr>
              <a:t>d</a:t>
            </a:r>
            <a:r>
              <a:rPr spc="-4" dirty="0">
                <a:latin typeface="Tahoma"/>
                <a:cs typeface="Tahoma"/>
              </a:rPr>
              <a:t> </a:t>
            </a:r>
            <a:r>
              <a:rPr spc="-13" dirty="0">
                <a:latin typeface="Tahoma"/>
                <a:cs typeface="Tahoma"/>
              </a:rPr>
              <a:t>a</a:t>
            </a:r>
            <a:r>
              <a:rPr dirty="0">
                <a:latin typeface="Tahoma"/>
                <a:cs typeface="Tahoma"/>
              </a:rPr>
              <a:t>s</a:t>
            </a:r>
            <a:r>
              <a:rPr spc="-4" dirty="0">
                <a:latin typeface="Tahoma"/>
                <a:cs typeface="Tahoma"/>
              </a:rPr>
              <a:t> </a:t>
            </a:r>
            <a:r>
              <a:rPr dirty="0">
                <a:latin typeface="Tahoma"/>
                <a:cs typeface="Tahoma"/>
              </a:rPr>
              <a:t>c</a:t>
            </a:r>
            <a:r>
              <a:rPr spc="-4" dirty="0">
                <a:latin typeface="Tahoma"/>
                <a:cs typeface="Tahoma"/>
              </a:rPr>
              <a:t>l</a:t>
            </a:r>
            <a:r>
              <a:rPr dirty="0">
                <a:latin typeface="Tahoma"/>
                <a:cs typeface="Tahoma"/>
              </a:rPr>
              <a:t>oser</a:t>
            </a:r>
            <a:r>
              <a:rPr spc="-4" dirty="0">
                <a:latin typeface="Tahoma"/>
                <a:cs typeface="Tahoma"/>
              </a:rPr>
              <a:t> </a:t>
            </a:r>
            <a:r>
              <a:rPr spc="-13" dirty="0">
                <a:latin typeface="Tahoma"/>
                <a:cs typeface="Tahoma"/>
              </a:rPr>
              <a:t>b</a:t>
            </a:r>
            <a:r>
              <a:rPr dirty="0">
                <a:latin typeface="Tahoma"/>
                <a:cs typeface="Tahoma"/>
              </a:rPr>
              <a:t>r</a:t>
            </a:r>
            <a:r>
              <a:rPr spc="-9" dirty="0">
                <a:latin typeface="Tahoma"/>
                <a:cs typeface="Tahoma"/>
              </a:rPr>
              <a:t>igh</a:t>
            </a:r>
            <a:r>
              <a:rPr dirty="0">
                <a:latin typeface="Tahoma"/>
                <a:cs typeface="Tahoma"/>
              </a:rPr>
              <a:t>ter</a:t>
            </a:r>
            <a:r>
              <a:rPr spc="-4" dirty="0">
                <a:latin typeface="Tahoma"/>
                <a:cs typeface="Tahoma"/>
              </a:rPr>
              <a:t> </a:t>
            </a:r>
            <a:r>
              <a:rPr spc="-9" dirty="0">
                <a:latin typeface="Tahoma"/>
                <a:cs typeface="Tahoma"/>
              </a:rPr>
              <a:t>obj</a:t>
            </a:r>
            <a:r>
              <a:rPr dirty="0">
                <a:latin typeface="Tahoma"/>
                <a:cs typeface="Tahoma"/>
              </a:rPr>
              <a:t>ects</a:t>
            </a:r>
            <a:r>
              <a:rPr spc="-4" dirty="0">
                <a:latin typeface="Tahoma"/>
                <a:cs typeface="Tahoma"/>
              </a:rPr>
              <a:t> </a:t>
            </a:r>
            <a:r>
              <a:rPr dirty="0">
                <a:latin typeface="Tahoma"/>
                <a:cs typeface="Tahoma"/>
              </a:rPr>
              <a:t>…</a:t>
            </a:r>
            <a:endParaRPr>
              <a:latin typeface="Tahoma"/>
              <a:cs typeface="Tahoma"/>
            </a:endParaRPr>
          </a:p>
        </p:txBody>
      </p:sp>
      <p:sp>
        <p:nvSpPr>
          <p:cNvPr id="6" name="object 6"/>
          <p:cNvSpPr/>
          <p:nvPr/>
        </p:nvSpPr>
        <p:spPr>
          <a:xfrm>
            <a:off x="736023" y="2353236"/>
            <a:ext cx="7899975" cy="410135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pic>
        <p:nvPicPr>
          <p:cNvPr id="8" name="Shape 323"/>
          <p:cNvPicPr preferRelativeResize="0"/>
          <p:nvPr/>
        </p:nvPicPr>
        <p:blipFill>
          <a:blip r:embed="rId4">
            <a:alphaModFix/>
          </a:blip>
          <a:stretch>
            <a:fillRect/>
          </a:stretch>
        </p:blipFill>
        <p:spPr>
          <a:xfrm>
            <a:off x="7000472" y="2047679"/>
            <a:ext cx="1181675" cy="1181675"/>
          </a:xfrm>
          <a:prstGeom prst="rect">
            <a:avLst/>
          </a:prstGeom>
          <a:noFill/>
          <a:ln>
            <a:noFill/>
          </a:ln>
        </p:spPr>
      </p:pic>
    </p:spTree>
    <p:extLst>
      <p:ext uri="{BB962C8B-B14F-4D97-AF65-F5344CB8AC3E}">
        <p14:creationId xmlns:p14="http://schemas.microsoft.com/office/powerpoint/2010/main" val="3051436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0000" y="228600"/>
            <a:ext cx="8229600" cy="934360"/>
          </a:xfrm>
          <a:prstGeom prst="rect">
            <a:avLst/>
          </a:prstGeom>
        </p:spPr>
        <p:txBody>
          <a:bodyPr vert="horz" wrap="square" lIns="0" tIns="437644" rIns="0" bIns="0" rtlCol="0">
            <a:spAutoFit/>
          </a:bodyPr>
          <a:lstStyle/>
          <a:p>
            <a:pPr marL="687808"/>
            <a:r>
              <a:rPr sz="3200" spc="-18" dirty="0"/>
              <a:t>Laser</a:t>
            </a:r>
            <a:r>
              <a:rPr sz="3200" spc="-4" dirty="0"/>
              <a:t> </a:t>
            </a:r>
            <a:r>
              <a:rPr sz="3200" spc="-18" dirty="0"/>
              <a:t>Ran</a:t>
            </a:r>
            <a:r>
              <a:rPr sz="3200" spc="-22" dirty="0"/>
              <a:t>g</a:t>
            </a:r>
            <a:r>
              <a:rPr sz="3200" dirty="0"/>
              <a:t>e</a:t>
            </a:r>
            <a:r>
              <a:rPr sz="3200" spc="-4" dirty="0"/>
              <a:t> </a:t>
            </a:r>
            <a:r>
              <a:rPr sz="3200" dirty="0"/>
              <a:t>Se</a:t>
            </a:r>
            <a:r>
              <a:rPr sz="3200" spc="-18" dirty="0"/>
              <a:t>n</a:t>
            </a:r>
            <a:r>
              <a:rPr sz="3200" dirty="0"/>
              <a:t>sor</a:t>
            </a:r>
            <a:r>
              <a:rPr sz="3200" spc="-4" dirty="0"/>
              <a:t> </a:t>
            </a:r>
            <a:r>
              <a:rPr sz="3200" spc="-13" dirty="0"/>
              <a:t>(</a:t>
            </a:r>
            <a:r>
              <a:rPr sz="3200" dirty="0"/>
              <a:t>e</a:t>
            </a:r>
            <a:r>
              <a:rPr sz="3200" spc="-9" dirty="0"/>
              <a:t>l</a:t>
            </a:r>
            <a:r>
              <a:rPr sz="3200" dirty="0"/>
              <a:t>ectr</a:t>
            </a:r>
            <a:r>
              <a:rPr sz="3200" spc="-18" dirty="0"/>
              <a:t>o</a:t>
            </a:r>
            <a:r>
              <a:rPr sz="3200" spc="-31" dirty="0"/>
              <a:t>m</a:t>
            </a:r>
            <a:r>
              <a:rPr sz="3200" spc="-18" dirty="0"/>
              <a:t>a</a:t>
            </a:r>
            <a:r>
              <a:rPr sz="3200" spc="-22" dirty="0"/>
              <a:t>g</a:t>
            </a:r>
            <a:r>
              <a:rPr sz="3200" spc="-18" dirty="0"/>
              <a:t>n</a:t>
            </a:r>
            <a:r>
              <a:rPr sz="3200" dirty="0"/>
              <a:t>et</a:t>
            </a:r>
            <a:r>
              <a:rPr sz="3200" spc="-9" dirty="0"/>
              <a:t>i</a:t>
            </a:r>
            <a:r>
              <a:rPr sz="3200" dirty="0"/>
              <a:t>c</a:t>
            </a:r>
            <a:r>
              <a:rPr sz="3200" spc="-13" dirty="0"/>
              <a:t>)</a:t>
            </a:r>
          </a:p>
        </p:txBody>
      </p:sp>
      <p:sp>
        <p:nvSpPr>
          <p:cNvPr id="4" name="object 4"/>
          <p:cNvSpPr txBox="1"/>
          <p:nvPr/>
        </p:nvSpPr>
        <p:spPr>
          <a:xfrm>
            <a:off x="902854" y="1554332"/>
            <a:ext cx="6953250" cy="1005468"/>
          </a:xfrm>
          <a:prstGeom prst="rect">
            <a:avLst/>
          </a:prstGeom>
        </p:spPr>
        <p:txBody>
          <a:bodyPr vert="horz" wrap="square" lIns="0" tIns="0" rIns="0" bIns="0" rtlCol="0">
            <a:spAutoFit/>
          </a:bodyPr>
          <a:lstStyle/>
          <a:p>
            <a:pPr marL="319115" marR="4559" indent="-307718">
              <a:lnSpc>
                <a:spcPct val="99000"/>
              </a:lnSpc>
              <a:buClr>
                <a:srgbClr val="3333CC"/>
              </a:buClr>
              <a:buSzPct val="58333"/>
              <a:buFont typeface="Wingdings"/>
              <a:buChar char=""/>
              <a:tabLst>
                <a:tab pos="319115" algn="l"/>
              </a:tabLst>
            </a:pPr>
            <a:r>
              <a:rPr sz="2200" spc="-13" dirty="0">
                <a:latin typeface="Tahoma"/>
                <a:cs typeface="Tahoma"/>
              </a:rPr>
              <a:t>Ty</a:t>
            </a:r>
            <a:r>
              <a:rPr sz="2200" spc="-18" dirty="0">
                <a:latin typeface="Tahoma"/>
                <a:cs typeface="Tahoma"/>
              </a:rPr>
              <a:t>p</a:t>
            </a:r>
            <a:r>
              <a:rPr sz="2200" spc="-9" dirty="0">
                <a:latin typeface="Tahoma"/>
                <a:cs typeface="Tahoma"/>
              </a:rPr>
              <a:t>i</a:t>
            </a:r>
            <a:r>
              <a:rPr sz="2200" dirty="0">
                <a:latin typeface="Tahoma"/>
                <a:cs typeface="Tahoma"/>
              </a:rPr>
              <a:t>c</a:t>
            </a:r>
            <a:r>
              <a:rPr sz="2200" spc="-9" dirty="0">
                <a:latin typeface="Tahoma"/>
                <a:cs typeface="Tahoma"/>
              </a:rPr>
              <a:t>al</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spc="-9" dirty="0">
                <a:latin typeface="Tahoma"/>
                <a:cs typeface="Tahoma"/>
              </a:rPr>
              <a:t>i</a:t>
            </a:r>
            <a:r>
              <a:rPr sz="2200" spc="-27" dirty="0">
                <a:latin typeface="Tahoma"/>
                <a:cs typeface="Tahoma"/>
              </a:rPr>
              <a:t>m</a:t>
            </a:r>
            <a:r>
              <a:rPr sz="2200" spc="-13" dirty="0">
                <a:latin typeface="Tahoma"/>
                <a:cs typeface="Tahoma"/>
              </a:rPr>
              <a:t>ag</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2</a:t>
            </a:r>
            <a:r>
              <a:rPr sz="2200" dirty="0">
                <a:latin typeface="Tahoma"/>
                <a:cs typeface="Tahoma"/>
              </a:rPr>
              <a:t>D</a:t>
            </a:r>
            <a:r>
              <a:rPr sz="2200" spc="-4" dirty="0">
                <a:latin typeface="Tahoma"/>
                <a:cs typeface="Tahoma"/>
              </a:rPr>
              <a:t> </a:t>
            </a:r>
            <a:r>
              <a:rPr sz="2200" spc="-9" dirty="0">
                <a:latin typeface="Tahoma"/>
                <a:cs typeface="Tahoma"/>
              </a:rPr>
              <a:t>la</a:t>
            </a:r>
            <a:r>
              <a:rPr sz="2200" dirty="0">
                <a:latin typeface="Tahoma"/>
                <a:cs typeface="Tahoma"/>
              </a:rPr>
              <a:t>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a:t>
            </a:r>
            <a:r>
              <a:rPr sz="2200" spc="-9" dirty="0">
                <a:latin typeface="Tahoma"/>
                <a:cs typeface="Tahoma"/>
              </a:rPr>
              <a:t> </a:t>
            </a:r>
            <a:r>
              <a:rPr sz="2200" dirty="0">
                <a:latin typeface="Tahoma"/>
                <a:cs typeface="Tahoma"/>
              </a:rPr>
              <a:t>rot</a:t>
            </a:r>
            <a:r>
              <a:rPr sz="2200" spc="-13" dirty="0">
                <a:latin typeface="Tahoma"/>
                <a:cs typeface="Tahoma"/>
              </a:rPr>
              <a:t>a</a:t>
            </a:r>
            <a:r>
              <a:rPr sz="2200" dirty="0">
                <a:latin typeface="Tahoma"/>
                <a:cs typeface="Tahoma"/>
              </a:rPr>
              <a:t>t</a:t>
            </a:r>
            <a:r>
              <a:rPr sz="2200" spc="-13" dirty="0">
                <a:latin typeface="Tahoma"/>
                <a:cs typeface="Tahoma"/>
              </a:rPr>
              <a:t>ing</a:t>
            </a:r>
            <a:r>
              <a:rPr sz="2200" spc="-4" dirty="0">
                <a:latin typeface="Tahoma"/>
                <a:cs typeface="Tahoma"/>
              </a:rPr>
              <a:t> </a:t>
            </a:r>
            <a:r>
              <a:rPr sz="2200" spc="-27" dirty="0">
                <a:latin typeface="Tahoma"/>
                <a:cs typeface="Tahoma"/>
              </a:rPr>
              <a:t>m</a:t>
            </a:r>
            <a:r>
              <a:rPr sz="2200" spc="-9" dirty="0">
                <a:latin typeface="Tahoma"/>
                <a:cs typeface="Tahoma"/>
              </a:rPr>
              <a:t>i</a:t>
            </a:r>
            <a:r>
              <a:rPr sz="2200" dirty="0">
                <a:latin typeface="Tahoma"/>
                <a:cs typeface="Tahoma"/>
              </a:rPr>
              <a:t>rror</a:t>
            </a:r>
            <a:r>
              <a:rPr sz="2200" spc="-9" dirty="0">
                <a:latin typeface="Tahoma"/>
                <a:cs typeface="Tahoma"/>
              </a:rPr>
              <a:t>.</a:t>
            </a:r>
            <a:r>
              <a:rPr sz="2200" spc="-4" dirty="0">
                <a:latin typeface="Tahoma"/>
                <a:cs typeface="Tahoma"/>
              </a:rPr>
              <a:t> </a:t>
            </a:r>
            <a:r>
              <a:rPr sz="2200" spc="-13" dirty="0">
                <a:latin typeface="Tahoma"/>
                <a:cs typeface="Tahoma"/>
              </a:rPr>
              <a:t>Th</a:t>
            </a:r>
            <a:r>
              <a:rPr sz="2200" dirty="0">
                <a:latin typeface="Tahoma"/>
                <a:cs typeface="Tahoma"/>
              </a:rPr>
              <a:t>e</a:t>
            </a:r>
            <a:r>
              <a:rPr sz="2200" spc="-4" dirty="0">
                <a:latin typeface="Tahoma"/>
                <a:cs typeface="Tahoma"/>
              </a:rPr>
              <a:t> </a:t>
            </a:r>
            <a:r>
              <a:rPr sz="2200" spc="-9" dirty="0">
                <a:latin typeface="Tahoma"/>
                <a:cs typeface="Tahoma"/>
              </a:rPr>
              <a:t>l</a:t>
            </a:r>
            <a:r>
              <a:rPr sz="2200" dirty="0">
                <a:latin typeface="Tahoma"/>
                <a:cs typeface="Tahoma"/>
              </a:rPr>
              <a:t>e</a:t>
            </a:r>
            <a:r>
              <a:rPr sz="2200" spc="-13" dirty="0">
                <a:latin typeface="Tahoma"/>
                <a:cs typeface="Tahoma"/>
              </a:rPr>
              <a:t>ng</a:t>
            </a:r>
            <a:r>
              <a:rPr sz="2200" dirty="0">
                <a:latin typeface="Tahoma"/>
                <a:cs typeface="Tahoma"/>
              </a:rPr>
              <a:t>t</a:t>
            </a:r>
            <a:r>
              <a:rPr sz="2200" spc="-13" dirty="0">
                <a:latin typeface="Tahoma"/>
                <a:cs typeface="Tahoma"/>
              </a:rPr>
              <a:t>h</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9" dirty="0">
                <a:latin typeface="Tahoma"/>
                <a:cs typeface="Tahoma"/>
              </a:rPr>
              <a:t>lin</a:t>
            </a:r>
            <a:r>
              <a:rPr sz="2200" dirty="0">
                <a:latin typeface="Tahoma"/>
                <a:cs typeface="Tahoma"/>
              </a:rPr>
              <a:t>es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r</a:t>
            </a:r>
            <a:r>
              <a:rPr sz="2200" spc="-13" dirty="0">
                <a:latin typeface="Tahoma"/>
                <a:cs typeface="Tahoma"/>
              </a:rPr>
              <a:t>ough</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 </a:t>
            </a:r>
            <a:r>
              <a:rPr sz="2200" spc="-27" dirty="0">
                <a:latin typeface="Tahoma"/>
                <a:cs typeface="Tahoma"/>
              </a:rPr>
              <a:t>m</a:t>
            </a:r>
            <a:r>
              <a:rPr sz="2200" dirty="0">
                <a:latin typeface="Tahoma"/>
                <a:cs typeface="Tahoma"/>
              </a:rPr>
              <a:t>e</a:t>
            </a:r>
            <a:r>
              <a:rPr sz="2200" spc="-13" dirty="0">
                <a:latin typeface="Tahoma"/>
                <a:cs typeface="Tahoma"/>
              </a:rPr>
              <a:t>a</a:t>
            </a:r>
            <a:r>
              <a:rPr sz="2200" dirty="0">
                <a:latin typeface="Tahoma"/>
                <a:cs typeface="Tahoma"/>
              </a:rPr>
              <a:t>s</a:t>
            </a:r>
            <a:r>
              <a:rPr sz="2200" spc="-13" dirty="0">
                <a:latin typeface="Tahoma"/>
                <a:cs typeface="Tahoma"/>
              </a:rPr>
              <a:t>u</a:t>
            </a:r>
            <a:r>
              <a:rPr sz="2200" dirty="0">
                <a:latin typeface="Tahoma"/>
                <a:cs typeface="Tahoma"/>
              </a:rPr>
              <a:t>re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spc="-13" dirty="0">
                <a:latin typeface="Tahoma"/>
                <a:cs typeface="Tahoma"/>
              </a:rPr>
              <a:t>poin</a:t>
            </a:r>
            <a:r>
              <a:rPr sz="2200" dirty="0">
                <a:latin typeface="Tahoma"/>
                <a:cs typeface="Tahoma"/>
              </a:rPr>
              <a:t>ts</a:t>
            </a:r>
            <a:r>
              <a:rPr sz="2200" spc="-4" dirty="0">
                <a:latin typeface="Tahoma"/>
                <a:cs typeface="Tahoma"/>
              </a:rPr>
              <a:t> </a:t>
            </a:r>
            <a:r>
              <a:rPr sz="2200" spc="-9" dirty="0">
                <a:latin typeface="Tahoma"/>
                <a:cs typeface="Tahoma"/>
              </a:rPr>
              <a:t>indi</a:t>
            </a:r>
            <a:r>
              <a:rPr sz="2200" dirty="0">
                <a:latin typeface="Tahoma"/>
                <a:cs typeface="Tahoma"/>
              </a:rPr>
              <a:t>c</a:t>
            </a:r>
            <a:r>
              <a:rPr sz="2200" spc="-13" dirty="0">
                <a:latin typeface="Tahoma"/>
                <a:cs typeface="Tahoma"/>
              </a:rPr>
              <a:t>a</a:t>
            </a:r>
            <a:r>
              <a:rPr sz="2200" dirty="0">
                <a:latin typeface="Tahoma"/>
                <a:cs typeface="Tahoma"/>
              </a:rPr>
              <a:t>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13" dirty="0">
                <a:latin typeface="Tahoma"/>
                <a:cs typeface="Tahoma"/>
              </a:rPr>
              <a:t>un</a:t>
            </a:r>
            <a:r>
              <a:rPr sz="2200" dirty="0">
                <a:latin typeface="Tahoma"/>
                <a:cs typeface="Tahoma"/>
              </a:rPr>
              <a:t>cert</a:t>
            </a:r>
            <a:r>
              <a:rPr sz="2200" spc="-13" dirty="0">
                <a:latin typeface="Tahoma"/>
                <a:cs typeface="Tahoma"/>
              </a:rPr>
              <a:t>ain</a:t>
            </a:r>
            <a:r>
              <a:rPr sz="2200" dirty="0">
                <a:latin typeface="Tahoma"/>
                <a:cs typeface="Tahoma"/>
              </a:rPr>
              <a:t>t</a:t>
            </a:r>
            <a:r>
              <a:rPr sz="2200" spc="-9" dirty="0">
                <a:latin typeface="Tahoma"/>
                <a:cs typeface="Tahoma"/>
              </a:rPr>
              <a:t>i</a:t>
            </a:r>
            <a:r>
              <a:rPr sz="2200" dirty="0">
                <a:latin typeface="Tahoma"/>
                <a:cs typeface="Tahoma"/>
              </a:rPr>
              <a:t>es</a:t>
            </a:r>
            <a:r>
              <a:rPr sz="2200" spc="-9" dirty="0">
                <a:latin typeface="Tahoma"/>
                <a:cs typeface="Tahoma"/>
              </a:rPr>
              <a:t>.</a:t>
            </a:r>
            <a:endParaRPr sz="2200">
              <a:latin typeface="Tahoma"/>
              <a:cs typeface="Tahoma"/>
            </a:endParaRPr>
          </a:p>
        </p:txBody>
      </p:sp>
      <p:sp>
        <p:nvSpPr>
          <p:cNvPr id="5" name="object 5"/>
          <p:cNvSpPr/>
          <p:nvPr/>
        </p:nvSpPr>
        <p:spPr>
          <a:xfrm>
            <a:off x="2355273" y="2823883"/>
            <a:ext cx="4196771" cy="349763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849464" y="6046974"/>
            <a:ext cx="860136" cy="338554"/>
          </a:xfrm>
          <a:prstGeom prst="rect">
            <a:avLst/>
          </a:prstGeom>
          <a:solidFill>
            <a:srgbClr val="FFD600"/>
          </a:solidFill>
        </p:spPr>
        <p:txBody>
          <a:bodyPr vert="horz" wrap="square" lIns="0" tIns="0" rIns="0" bIns="0" rtlCol="0">
            <a:spAutoFit/>
          </a:bodyPr>
          <a:lstStyle/>
          <a:p>
            <a:pPr marL="93454"/>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3719362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 Laser Range Finder: Applications</a:t>
            </a:r>
            <a:endParaRPr lang="de-CH" altLang="en-US" smtClean="0"/>
          </a:p>
        </p:txBody>
      </p:sp>
      <p:sp>
        <p:nvSpPr>
          <p:cNvPr id="4" name="Footer Placeholder 3"/>
          <p:cNvSpPr>
            <a:spLocks noGrp="1"/>
          </p:cNvSpPr>
          <p:nvPr>
            <p:ph type="ftr" sz="quarter" idx="10"/>
          </p:nvPr>
        </p:nvSpPr>
        <p:spPr/>
        <p:txBody>
          <a:bodyPr/>
          <a:lstStyle/>
          <a:p>
            <a:pPr>
              <a:defRPr/>
            </a:pPr>
            <a:r>
              <a:rPr lang="en-US" smtClean="0"/>
              <a:t>4a - Perception - Sensors</a:t>
            </a:r>
            <a:endParaRPr lang="en-US"/>
          </a:p>
        </p:txBody>
      </p:sp>
      <p:sp>
        <p:nvSpPr>
          <p:cNvPr id="5" name="Slide Number Placeholder 4"/>
          <p:cNvSpPr>
            <a:spLocks noGrp="1"/>
          </p:cNvSpPr>
          <p:nvPr>
            <p:ph type="sldNum" sz="quarter" idx="11"/>
          </p:nvPr>
        </p:nvSpPr>
        <p:spPr/>
        <p:txBody>
          <a:bodyPr/>
          <a:lstStyle/>
          <a:p>
            <a:pPr>
              <a:defRPr/>
            </a:pPr>
            <a:r>
              <a:rPr lang="en-US" smtClean="0"/>
              <a:t>4a</a:t>
            </a:r>
          </a:p>
          <a:p>
            <a:pPr>
              <a:defRPr/>
            </a:pPr>
            <a:fld id="{C27AD4D3-35A4-4338-8CD5-9BEC4DA5E424}" type="slidenum">
              <a:rPr lang="en-US" smtClean="0"/>
              <a:pPr>
                <a:defRPr/>
              </a:pPr>
              <a:t>45</a:t>
            </a:fld>
            <a:endParaRPr lang="en-US"/>
          </a:p>
        </p:txBody>
      </p:sp>
      <p:pic>
        <p:nvPicPr>
          <p:cNvPr id="860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353624"/>
            <a:ext cx="1666875" cy="20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0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078038"/>
            <a:ext cx="23764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6023" name="TextBox 7"/>
          <p:cNvSpPr txBox="1">
            <a:spLocks noChangeArrowheads="1"/>
          </p:cNvSpPr>
          <p:nvPr/>
        </p:nvSpPr>
        <p:spPr bwMode="auto">
          <a:xfrm>
            <a:off x="5500688" y="1428750"/>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a:t>Autonomous Smart: </a:t>
            </a:r>
          </a:p>
          <a:p>
            <a:pPr algn="ctr"/>
            <a:r>
              <a:rPr lang="en-US" altLang="en-US"/>
              <a:t>ASL ETH Zurich</a:t>
            </a:r>
            <a:endParaRPr lang="de-CH" altLang="en-US"/>
          </a:p>
        </p:txBody>
      </p:sp>
      <p:sp>
        <p:nvSpPr>
          <p:cNvPr id="86024" name="TextBox 8"/>
          <p:cNvSpPr txBox="1">
            <a:spLocks noChangeArrowheads="1"/>
          </p:cNvSpPr>
          <p:nvPr/>
        </p:nvSpPr>
        <p:spPr bwMode="auto">
          <a:xfrm>
            <a:off x="554844" y="3429000"/>
            <a:ext cx="422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dirty="0"/>
              <a:t>Stanley: Stanford </a:t>
            </a:r>
          </a:p>
          <a:p>
            <a:pPr algn="ctr"/>
            <a:r>
              <a:rPr lang="en-US" altLang="en-US" dirty="0"/>
              <a:t>(winner of the 2005 </a:t>
            </a:r>
            <a:r>
              <a:rPr lang="en-US" altLang="en-US" dirty="0" err="1"/>
              <a:t>Darpa</a:t>
            </a:r>
            <a:r>
              <a:rPr lang="en-US" altLang="en-US" dirty="0"/>
              <a:t> Grand Challenge</a:t>
            </a:r>
            <a:r>
              <a:rPr lang="en-US" altLang="en-US" dirty="0" smtClean="0"/>
              <a:t>)</a:t>
            </a:r>
          </a:p>
          <a:p>
            <a:pPr algn="ctr"/>
            <a:r>
              <a:rPr lang="en-US" altLang="en-US" dirty="0" smtClean="0"/>
              <a:t>5 Sick laser scanners</a:t>
            </a:r>
            <a:endParaRPr lang="de-CH" altLang="en-US" dirty="0"/>
          </a:p>
        </p:txBody>
      </p:sp>
      <p:sp>
        <p:nvSpPr>
          <p:cNvPr id="86025" name="Picture 4"/>
          <p:cNvSpPr>
            <a:spLocks noChangeAspect="1" noChangeArrowheads="1"/>
          </p:cNvSpPr>
          <p:nvPr/>
        </p:nvSpPr>
        <p:spPr bwMode="auto">
          <a:xfrm>
            <a:off x="1285875" y="4051300"/>
            <a:ext cx="25003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Tree>
    <p:extLst>
      <p:ext uri="{BB962C8B-B14F-4D97-AF65-F5344CB8AC3E}">
        <p14:creationId xmlns:p14="http://schemas.microsoft.com/office/powerpoint/2010/main" val="343721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6608" y="6064090"/>
            <a:ext cx="331355" cy="338554"/>
          </a:xfrm>
          <a:prstGeom prst="rect">
            <a:avLst/>
          </a:prstGeom>
        </p:spPr>
        <p:txBody>
          <a:bodyPr vert="horz" wrap="square" lIns="0" tIns="0" rIns="0" bIns="0" rtlCol="0">
            <a:spAutoFit/>
          </a:bodyPr>
          <a:lstStyle/>
          <a:p>
            <a:pPr marL="11397"/>
            <a:r>
              <a:rPr sz="2200" b="1" i="1" spc="-4" dirty="0">
                <a:solidFill>
                  <a:srgbClr val="3C0023"/>
                </a:solidFill>
                <a:latin typeface="Arial"/>
                <a:cs typeface="Arial"/>
              </a:rPr>
              <a:t>29</a:t>
            </a:r>
            <a:endParaRPr sz="2200">
              <a:latin typeface="Arial"/>
              <a:cs typeface="Arial"/>
            </a:endParaRPr>
          </a:p>
        </p:txBody>
      </p:sp>
      <p:sp>
        <p:nvSpPr>
          <p:cNvPr id="4" name="object 4"/>
          <p:cNvSpPr txBox="1">
            <a:spLocks noGrp="1"/>
          </p:cNvSpPr>
          <p:nvPr>
            <p:ph type="title"/>
          </p:nvPr>
        </p:nvSpPr>
        <p:spPr>
          <a:xfrm>
            <a:off x="457200" y="367600"/>
            <a:ext cx="8229600" cy="957075"/>
          </a:xfrm>
          <a:prstGeom prst="rect">
            <a:avLst/>
          </a:prstGeom>
        </p:spPr>
        <p:txBody>
          <a:bodyPr vert="horz" wrap="square" lIns="0" tIns="399179" rIns="0" bIns="0" rtlCol="0">
            <a:spAutoFit/>
          </a:bodyPr>
          <a:lstStyle/>
          <a:p>
            <a:pPr marL="22224"/>
            <a:r>
              <a:rPr sz="3600" spc="-18" dirty="0"/>
              <a:t>Ro</a:t>
            </a:r>
            <a:r>
              <a:rPr sz="3600" spc="-22" dirty="0"/>
              <a:t>b</a:t>
            </a:r>
            <a:r>
              <a:rPr sz="3600" dirty="0"/>
              <a:t>ots</a:t>
            </a:r>
            <a:r>
              <a:rPr sz="3600" spc="-4" dirty="0"/>
              <a:t> </a:t>
            </a:r>
            <a:r>
              <a:rPr sz="3600" spc="-22" dirty="0"/>
              <a:t>Eq</a:t>
            </a:r>
            <a:r>
              <a:rPr sz="3600" spc="-13" dirty="0"/>
              <a:t>ui</a:t>
            </a:r>
            <a:r>
              <a:rPr sz="3600" spc="-22" dirty="0"/>
              <a:t>pp</a:t>
            </a:r>
            <a:r>
              <a:rPr sz="3600" dirty="0"/>
              <a:t>e</a:t>
            </a:r>
            <a:r>
              <a:rPr sz="3600" spc="-18" dirty="0"/>
              <a:t>d</a:t>
            </a:r>
            <a:r>
              <a:rPr sz="3600" spc="-4" dirty="0"/>
              <a:t> </a:t>
            </a:r>
            <a:r>
              <a:rPr sz="3600" dirty="0"/>
              <a:t>w</a:t>
            </a:r>
            <a:r>
              <a:rPr sz="3600" spc="-9" dirty="0"/>
              <a:t>i</a:t>
            </a:r>
            <a:r>
              <a:rPr sz="3600" dirty="0"/>
              <a:t>t</a:t>
            </a:r>
            <a:r>
              <a:rPr sz="3600" spc="-18" dirty="0"/>
              <a:t>h</a:t>
            </a:r>
            <a:r>
              <a:rPr sz="3600" spc="-4" dirty="0"/>
              <a:t> </a:t>
            </a:r>
            <a:r>
              <a:rPr sz="3600" spc="-18" dirty="0"/>
              <a:t>La</a:t>
            </a:r>
            <a:r>
              <a:rPr sz="3600" dirty="0"/>
              <a:t>ser</a:t>
            </a:r>
            <a:r>
              <a:rPr sz="3600" spc="-4" dirty="0"/>
              <a:t> </a:t>
            </a:r>
            <a:r>
              <a:rPr sz="3600" dirty="0"/>
              <a:t>Sc</a:t>
            </a:r>
            <a:r>
              <a:rPr sz="3600" spc="-18" dirty="0"/>
              <a:t>ann</a:t>
            </a:r>
            <a:r>
              <a:rPr sz="3600" dirty="0"/>
              <a:t>ers</a:t>
            </a:r>
          </a:p>
        </p:txBody>
      </p:sp>
      <p:sp>
        <p:nvSpPr>
          <p:cNvPr id="5" name="object 5"/>
          <p:cNvSpPr/>
          <p:nvPr/>
        </p:nvSpPr>
        <p:spPr>
          <a:xfrm>
            <a:off x="900546" y="4134971"/>
            <a:ext cx="1246909" cy="161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07727" y="4151780"/>
            <a:ext cx="2008907" cy="15590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33750" y="4244229"/>
            <a:ext cx="2216725" cy="14301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35183" y="1630457"/>
            <a:ext cx="1023215" cy="19078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22864" y="1823757"/>
            <a:ext cx="2355273" cy="171309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598227" y="1588435"/>
            <a:ext cx="1317624" cy="200024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7380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6608" y="6064090"/>
            <a:ext cx="331355" cy="338554"/>
          </a:xfrm>
          <a:prstGeom prst="rect">
            <a:avLst/>
          </a:prstGeom>
        </p:spPr>
        <p:txBody>
          <a:bodyPr vert="horz" wrap="square" lIns="0" tIns="0" rIns="0" bIns="0" rtlCol="0">
            <a:spAutoFit/>
          </a:bodyPr>
          <a:lstStyle/>
          <a:p>
            <a:pPr marL="11397"/>
            <a:r>
              <a:rPr sz="2200" b="1" i="1" spc="-4" dirty="0">
                <a:solidFill>
                  <a:srgbClr val="3C0023"/>
                </a:solidFill>
                <a:latin typeface="Arial"/>
                <a:cs typeface="Arial"/>
              </a:rPr>
              <a:t>30</a:t>
            </a:r>
            <a:endParaRPr sz="2200">
              <a:latin typeface="Arial"/>
              <a:cs typeface="Arial"/>
            </a:endParaRPr>
          </a:p>
        </p:txBody>
      </p:sp>
      <p:sp>
        <p:nvSpPr>
          <p:cNvPr id="4" name="object 4"/>
          <p:cNvSpPr txBox="1"/>
          <p:nvPr/>
        </p:nvSpPr>
        <p:spPr>
          <a:xfrm>
            <a:off x="968314" y="632112"/>
            <a:ext cx="221730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Ty</a:t>
            </a:r>
            <a:r>
              <a:rPr sz="2900" spc="-22" dirty="0">
                <a:solidFill>
                  <a:srgbClr val="333399"/>
                </a:solidFill>
                <a:latin typeface="Tahoma"/>
                <a:cs typeface="Tahoma"/>
              </a:rPr>
              <a:t>p</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al</a:t>
            </a:r>
            <a:r>
              <a:rPr sz="2900" spc="-4" dirty="0">
                <a:solidFill>
                  <a:srgbClr val="333399"/>
                </a:solidFill>
                <a:latin typeface="Tahoma"/>
                <a:cs typeface="Tahoma"/>
              </a:rPr>
              <a:t> </a:t>
            </a:r>
            <a:r>
              <a:rPr sz="2900" dirty="0">
                <a:solidFill>
                  <a:srgbClr val="333399"/>
                </a:solidFill>
                <a:latin typeface="Tahoma"/>
                <a:cs typeface="Tahoma"/>
              </a:rPr>
              <a:t>Sc</a:t>
            </a:r>
            <a:r>
              <a:rPr sz="2900" spc="-18" dirty="0">
                <a:solidFill>
                  <a:srgbClr val="333399"/>
                </a:solidFill>
                <a:latin typeface="Tahoma"/>
                <a:cs typeface="Tahoma"/>
              </a:rPr>
              <a:t>an</a:t>
            </a:r>
            <a:r>
              <a:rPr sz="2900" dirty="0">
                <a:solidFill>
                  <a:srgbClr val="333399"/>
                </a:solidFill>
                <a:latin typeface="Tahoma"/>
                <a:cs typeface="Tahoma"/>
              </a:rPr>
              <a:t>s</a:t>
            </a:r>
            <a:endParaRPr sz="2900" dirty="0">
              <a:latin typeface="Tahoma"/>
              <a:cs typeface="Tahoma"/>
            </a:endParaRPr>
          </a:p>
        </p:txBody>
      </p:sp>
      <p:sp>
        <p:nvSpPr>
          <p:cNvPr id="5" name="object 5"/>
          <p:cNvSpPr/>
          <p:nvPr/>
        </p:nvSpPr>
        <p:spPr>
          <a:xfrm>
            <a:off x="1056408" y="1580031"/>
            <a:ext cx="2268680" cy="18741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95751" y="1697691"/>
            <a:ext cx="1174748" cy="15464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749637" y="1235449"/>
            <a:ext cx="2760806" cy="17467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283612" y="3529853"/>
            <a:ext cx="2286000" cy="2226049"/>
          </a:xfrm>
          <a:custGeom>
            <a:avLst/>
            <a:gdLst/>
            <a:ahLst/>
            <a:cxnLst/>
            <a:rect l="l" t="t" r="r" b="b"/>
            <a:pathLst>
              <a:path w="2514600" h="2522854">
                <a:moveTo>
                  <a:pt x="0" y="0"/>
                </a:moveTo>
                <a:lnTo>
                  <a:pt x="2514600" y="0"/>
                </a:lnTo>
                <a:lnTo>
                  <a:pt x="2514600" y="2522538"/>
                </a:lnTo>
                <a:lnTo>
                  <a:pt x="0" y="2522538"/>
                </a:lnTo>
                <a:lnTo>
                  <a:pt x="0" y="0"/>
                </a:lnTo>
                <a:close/>
              </a:path>
            </a:pathLst>
          </a:custGeom>
          <a:solidFill>
            <a:srgbClr val="00E6B7"/>
          </a:solidFill>
        </p:spPr>
        <p:txBody>
          <a:bodyPr wrap="square" lIns="0" tIns="0" rIns="0" bIns="0" rtlCol="0"/>
          <a:lstStyle/>
          <a:p>
            <a:endParaRPr/>
          </a:p>
        </p:txBody>
      </p:sp>
      <p:sp>
        <p:nvSpPr>
          <p:cNvPr id="9" name="object 9"/>
          <p:cNvSpPr/>
          <p:nvPr/>
        </p:nvSpPr>
        <p:spPr>
          <a:xfrm>
            <a:off x="6283612" y="3529853"/>
            <a:ext cx="2286000" cy="222576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75410" y="3685335"/>
            <a:ext cx="2571750" cy="203806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541568" y="3714750"/>
            <a:ext cx="2655453" cy="1933015"/>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05713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61472"/>
            <a:ext cx="8229600" cy="369332"/>
          </a:xfrm>
          <a:prstGeom prst="rect">
            <a:avLst/>
          </a:prstGeom>
        </p:spPr>
        <p:txBody>
          <a:bodyPr vert="horz" wrap="square" lIns="0" tIns="0" rIns="0" bIns="0" rtlCol="0">
            <a:spAutoFit/>
          </a:bodyPr>
          <a:lstStyle/>
          <a:p>
            <a:pPr marL="3171825" marR="5080" indent="-2495550">
              <a:lnSpc>
                <a:spcPct val="100000"/>
              </a:lnSpc>
            </a:pPr>
            <a:r>
              <a:rPr lang="en-US" sz="2400" dirty="0"/>
              <a:t>P</a:t>
            </a:r>
            <a:r>
              <a:rPr sz="2400" spc="-20" dirty="0" smtClean="0"/>
              <a:t>er</a:t>
            </a:r>
            <a:r>
              <a:rPr sz="2400" dirty="0" smtClean="0"/>
              <a:t>f</a:t>
            </a:r>
            <a:r>
              <a:rPr sz="2400" spc="-5" dirty="0" smtClean="0"/>
              <a:t>o</a:t>
            </a:r>
            <a:r>
              <a:rPr sz="2400" spc="-30" dirty="0" smtClean="0"/>
              <a:t>rm</a:t>
            </a:r>
            <a:r>
              <a:rPr sz="2400" dirty="0" smtClean="0"/>
              <a:t>an</a:t>
            </a:r>
            <a:r>
              <a:rPr sz="2400" spc="-20" dirty="0" smtClean="0"/>
              <a:t>ce</a:t>
            </a:r>
            <a:r>
              <a:rPr sz="2400" dirty="0" smtClean="0"/>
              <a:t> </a:t>
            </a:r>
            <a:r>
              <a:rPr sz="2400" spc="-5" dirty="0"/>
              <a:t>o</a:t>
            </a:r>
            <a:r>
              <a:rPr sz="2400" dirty="0"/>
              <a:t>f a las</a:t>
            </a:r>
            <a:r>
              <a:rPr sz="2400" spc="-20" dirty="0"/>
              <a:t>er</a:t>
            </a:r>
            <a:r>
              <a:rPr sz="2400" spc="-10" dirty="0"/>
              <a:t> </a:t>
            </a:r>
            <a:r>
              <a:rPr sz="2400" dirty="0"/>
              <a:t>s</a:t>
            </a:r>
            <a:r>
              <a:rPr sz="2400" spc="-20" dirty="0"/>
              <a:t>c</a:t>
            </a:r>
            <a:r>
              <a:rPr sz="2400" dirty="0"/>
              <a:t>ann</a:t>
            </a:r>
            <a:r>
              <a:rPr sz="2400" spc="-20" dirty="0"/>
              <a:t>er</a:t>
            </a:r>
            <a:endParaRPr sz="2400" dirty="0"/>
          </a:p>
        </p:txBody>
      </p:sp>
      <p:sp>
        <p:nvSpPr>
          <p:cNvPr id="3" name="object 3"/>
          <p:cNvSpPr txBox="1"/>
          <p:nvPr/>
        </p:nvSpPr>
        <p:spPr>
          <a:xfrm>
            <a:off x="535939" y="1643300"/>
            <a:ext cx="4641850" cy="1351915"/>
          </a:xfrm>
          <a:prstGeom prst="rect">
            <a:avLst/>
          </a:prstGeom>
        </p:spPr>
        <p:txBody>
          <a:bodyPr vert="horz" wrap="square" lIns="0" tIns="0" rIns="0" bIns="0" rtlCol="0">
            <a:spAutoFit/>
          </a:bodyPr>
          <a:lstStyle/>
          <a:p>
            <a:pPr marL="355600" marR="224154" indent="-342900">
              <a:lnSpc>
                <a:spcPct val="79200"/>
              </a:lnSpc>
              <a:buFont typeface="Arial"/>
              <a:buChar char="•"/>
              <a:tabLst>
                <a:tab pos="355600" algn="l"/>
              </a:tabLst>
            </a:pPr>
            <a:r>
              <a:rPr sz="2000" i="1" dirty="0">
                <a:latin typeface="Calibri"/>
                <a:cs typeface="Calibri"/>
              </a:rPr>
              <a:t>Rang</a:t>
            </a:r>
            <a:r>
              <a:rPr sz="2000" i="1" spc="-10" dirty="0">
                <a:latin typeface="Calibri"/>
                <a:cs typeface="Calibri"/>
              </a:rPr>
              <a:t>e: </a:t>
            </a:r>
            <a:r>
              <a:rPr sz="2000" spc="-10" dirty="0">
                <a:latin typeface="Calibri"/>
                <a:cs typeface="Calibri"/>
              </a:rPr>
              <a:t>diﬀerence b</a:t>
            </a:r>
            <a:r>
              <a:rPr sz="2000" spc="-15" dirty="0">
                <a:latin typeface="Calibri"/>
                <a:cs typeface="Calibri"/>
              </a:rPr>
              <a:t>etween hi</a:t>
            </a:r>
            <a:r>
              <a:rPr sz="2000" spc="-10" dirty="0">
                <a:latin typeface="Calibri"/>
                <a:cs typeface="Calibri"/>
              </a:rPr>
              <a:t>ghest and lo</a:t>
            </a:r>
            <a:r>
              <a:rPr sz="2000" spc="-15" dirty="0">
                <a:latin typeface="Calibri"/>
                <a:cs typeface="Calibri"/>
              </a:rPr>
              <a:t>wes</a:t>
            </a:r>
            <a:r>
              <a:rPr sz="2000" spc="-10" dirty="0">
                <a:latin typeface="Calibri"/>
                <a:cs typeface="Calibri"/>
              </a:rPr>
              <a:t>t reading</a:t>
            </a:r>
            <a:endParaRPr sz="2000" dirty="0">
              <a:latin typeface="Calibri"/>
              <a:cs typeface="Calibri"/>
            </a:endParaRPr>
          </a:p>
          <a:p>
            <a:pPr marL="355600" marR="656590" indent="-342900">
              <a:lnSpc>
                <a:spcPts val="1920"/>
              </a:lnSpc>
              <a:spcBef>
                <a:spcPts val="440"/>
              </a:spcBef>
              <a:buFont typeface="Arial"/>
              <a:buChar char="•"/>
              <a:tabLst>
                <a:tab pos="355600" algn="l"/>
              </a:tabLst>
            </a:pPr>
            <a:r>
              <a:rPr sz="2000" i="1" dirty="0">
                <a:latin typeface="Calibri"/>
                <a:cs typeface="Calibri"/>
              </a:rPr>
              <a:t>Dynamic </a:t>
            </a:r>
            <a:r>
              <a:rPr sz="2000" i="1" spc="-10" dirty="0">
                <a:latin typeface="Calibri"/>
                <a:cs typeface="Calibri"/>
              </a:rPr>
              <a:t>rang</a:t>
            </a:r>
            <a:r>
              <a:rPr sz="2000" i="1" spc="-15" dirty="0">
                <a:latin typeface="Calibri"/>
                <a:cs typeface="Calibri"/>
              </a:rPr>
              <a:t>e</a:t>
            </a:r>
            <a:r>
              <a:rPr sz="2000" spc="-10" dirty="0">
                <a:latin typeface="Calibri"/>
                <a:cs typeface="Calibri"/>
              </a:rPr>
              <a:t>:</a:t>
            </a:r>
            <a:r>
              <a:rPr sz="2000" dirty="0">
                <a:latin typeface="Calibri"/>
                <a:cs typeface="Calibri"/>
              </a:rPr>
              <a:t> </a:t>
            </a:r>
            <a:r>
              <a:rPr sz="2000" spc="-10" dirty="0" smtClean="0">
                <a:latin typeface="Calibri"/>
                <a:cs typeface="Calibri"/>
              </a:rPr>
              <a:t>r</a:t>
            </a:r>
            <a:r>
              <a:rPr sz="2000" spc="20" dirty="0" smtClean="0">
                <a:latin typeface="Calibri"/>
                <a:cs typeface="Calibri"/>
              </a:rPr>
              <a:t>a</a:t>
            </a:r>
            <a:r>
              <a:rPr lang="en-US" sz="2000" spc="20" dirty="0" smtClean="0">
                <a:latin typeface="Calibri"/>
                <a:cs typeface="Calibri"/>
              </a:rPr>
              <a:t>ti</a:t>
            </a:r>
            <a:r>
              <a:rPr sz="2000" dirty="0" smtClean="0">
                <a:latin typeface="Calibri"/>
                <a:cs typeface="Calibri"/>
              </a:rPr>
              <a:t>o </a:t>
            </a:r>
            <a:r>
              <a:rPr sz="2000" dirty="0">
                <a:latin typeface="Calibri"/>
                <a:cs typeface="Calibri"/>
              </a:rPr>
              <a:t>of lo</a:t>
            </a:r>
            <a:r>
              <a:rPr sz="2000" spc="-15" dirty="0">
                <a:latin typeface="Calibri"/>
                <a:cs typeface="Calibri"/>
              </a:rPr>
              <a:t>we</a:t>
            </a:r>
            <a:r>
              <a:rPr sz="2000" dirty="0">
                <a:latin typeface="Calibri"/>
                <a:cs typeface="Calibri"/>
              </a:rPr>
              <a:t>s</a:t>
            </a:r>
            <a:r>
              <a:rPr sz="2000" spc="-10" dirty="0">
                <a:latin typeface="Calibri"/>
                <a:cs typeface="Calibri"/>
              </a:rPr>
              <a:t>t</a:t>
            </a:r>
            <a:r>
              <a:rPr sz="2000" dirty="0">
                <a:latin typeface="Calibri"/>
                <a:cs typeface="Calibri"/>
              </a:rPr>
              <a:t> and hi</a:t>
            </a:r>
            <a:r>
              <a:rPr sz="2000" spc="-10" dirty="0">
                <a:latin typeface="Calibri"/>
                <a:cs typeface="Calibri"/>
              </a:rPr>
              <a:t>g</a:t>
            </a:r>
            <a:r>
              <a:rPr sz="2000" dirty="0">
                <a:latin typeface="Calibri"/>
                <a:cs typeface="Calibri"/>
              </a:rPr>
              <a:t>h</a:t>
            </a:r>
            <a:r>
              <a:rPr sz="2000" spc="-10" dirty="0">
                <a:latin typeface="Calibri"/>
                <a:cs typeface="Calibri"/>
              </a:rPr>
              <a:t>e</a:t>
            </a:r>
            <a:r>
              <a:rPr sz="2000" dirty="0">
                <a:latin typeface="Calibri"/>
                <a:cs typeface="Calibri"/>
              </a:rPr>
              <a:t>s</a:t>
            </a:r>
            <a:r>
              <a:rPr sz="2000" spc="-10" dirty="0">
                <a:latin typeface="Calibri"/>
                <a:cs typeface="Calibri"/>
              </a:rPr>
              <a:t>t</a:t>
            </a:r>
            <a:r>
              <a:rPr sz="2000" dirty="0">
                <a:latin typeface="Calibri"/>
                <a:cs typeface="Calibri"/>
              </a:rPr>
              <a:t> </a:t>
            </a:r>
            <a:r>
              <a:rPr sz="2000" spc="-10" dirty="0">
                <a:latin typeface="Calibri"/>
                <a:cs typeface="Calibri"/>
              </a:rPr>
              <a:t>re</a:t>
            </a:r>
            <a:r>
              <a:rPr sz="2000" dirty="0">
                <a:latin typeface="Calibri"/>
                <a:cs typeface="Calibri"/>
              </a:rPr>
              <a:t>adin</a:t>
            </a:r>
            <a:r>
              <a:rPr sz="2000" spc="-10" dirty="0">
                <a:latin typeface="Calibri"/>
                <a:cs typeface="Calibri"/>
              </a:rPr>
              <a:t>g</a:t>
            </a:r>
            <a:endParaRPr sz="2000" dirty="0">
              <a:latin typeface="Calibri"/>
              <a:cs typeface="Calibri"/>
            </a:endParaRPr>
          </a:p>
          <a:p>
            <a:pPr marL="355600" indent="-342900">
              <a:lnSpc>
                <a:spcPts val="2395"/>
              </a:lnSpc>
              <a:buFont typeface="Arial"/>
              <a:buChar char="•"/>
              <a:tabLst>
                <a:tab pos="355600" algn="l"/>
              </a:tabLst>
            </a:pPr>
            <a:r>
              <a:rPr sz="2000" i="1" spc="-15" dirty="0" smtClean="0">
                <a:latin typeface="Calibri"/>
                <a:cs typeface="Calibri"/>
              </a:rPr>
              <a:t>Resolu</a:t>
            </a:r>
            <a:r>
              <a:rPr lang="en-US" sz="2000" i="1" spc="-260" dirty="0" smtClean="0">
                <a:latin typeface="Calibri"/>
                <a:cs typeface="Calibri"/>
              </a:rPr>
              <a:t>ti</a:t>
            </a:r>
            <a:r>
              <a:rPr sz="2000" i="1" spc="-260" dirty="0" smtClean="0">
                <a:latin typeface="Calibri"/>
                <a:cs typeface="Calibri"/>
              </a:rPr>
              <a:t>o</a:t>
            </a:r>
            <a:r>
              <a:rPr sz="2000" i="1" spc="-5" dirty="0" smtClean="0">
                <a:latin typeface="Calibri"/>
                <a:cs typeface="Calibri"/>
              </a:rPr>
              <a:t>n</a:t>
            </a:r>
            <a:r>
              <a:rPr sz="2000" spc="-10" dirty="0">
                <a:latin typeface="Calibri"/>
                <a:cs typeface="Calibri"/>
              </a:rPr>
              <a:t>:</a:t>
            </a:r>
            <a:r>
              <a:rPr sz="2000" dirty="0">
                <a:latin typeface="Calibri"/>
                <a:cs typeface="Calibri"/>
              </a:rPr>
              <a:t> </a:t>
            </a:r>
            <a:r>
              <a:rPr sz="2000" spc="-20" dirty="0">
                <a:latin typeface="Calibri"/>
                <a:cs typeface="Calibri"/>
              </a:rPr>
              <a:t>m</a:t>
            </a:r>
            <a:r>
              <a:rPr sz="2000" dirty="0">
                <a:latin typeface="Calibri"/>
                <a:cs typeface="Calibri"/>
              </a:rPr>
              <a:t>ini</a:t>
            </a:r>
            <a:r>
              <a:rPr sz="2000" spc="-20" dirty="0">
                <a:latin typeface="Calibri"/>
                <a:cs typeface="Calibri"/>
              </a:rPr>
              <a:t>m</a:t>
            </a:r>
            <a:r>
              <a:rPr sz="2000" dirty="0">
                <a:latin typeface="Calibri"/>
                <a:cs typeface="Calibri"/>
              </a:rPr>
              <a:t>u</a:t>
            </a:r>
            <a:r>
              <a:rPr sz="2000" spc="-20" dirty="0">
                <a:latin typeface="Calibri"/>
                <a:cs typeface="Calibri"/>
              </a:rPr>
              <a:t>m</a:t>
            </a:r>
            <a:r>
              <a:rPr sz="2000" dirty="0">
                <a:latin typeface="Calibri"/>
                <a:cs typeface="Calibri"/>
              </a:rPr>
              <a:t> diﬀ</a:t>
            </a:r>
            <a:r>
              <a:rPr sz="2000" spc="-10" dirty="0">
                <a:latin typeface="Calibri"/>
                <a:cs typeface="Calibri"/>
              </a:rPr>
              <a:t>ere</a:t>
            </a:r>
            <a:r>
              <a:rPr sz="2000" dirty="0">
                <a:latin typeface="Calibri"/>
                <a:cs typeface="Calibri"/>
              </a:rPr>
              <a:t>n</a:t>
            </a:r>
            <a:r>
              <a:rPr sz="2000" spc="-10" dirty="0">
                <a:latin typeface="Calibri"/>
                <a:cs typeface="Calibri"/>
              </a:rPr>
              <a:t>ce</a:t>
            </a:r>
            <a:r>
              <a:rPr sz="2000" dirty="0">
                <a:latin typeface="Calibri"/>
                <a:cs typeface="Calibri"/>
              </a:rPr>
              <a:t> b</a:t>
            </a:r>
            <a:r>
              <a:rPr sz="2000" spc="-15" dirty="0">
                <a:latin typeface="Calibri"/>
                <a:cs typeface="Calibri"/>
              </a:rPr>
              <a:t>etwee</a:t>
            </a:r>
            <a:r>
              <a:rPr sz="2000" dirty="0">
                <a:latin typeface="Calibri"/>
                <a:cs typeface="Calibri"/>
              </a:rPr>
              <a:t>n</a:t>
            </a:r>
          </a:p>
        </p:txBody>
      </p:sp>
      <p:sp>
        <p:nvSpPr>
          <p:cNvPr id="4" name="object 4"/>
          <p:cNvSpPr txBox="1"/>
          <p:nvPr/>
        </p:nvSpPr>
        <p:spPr>
          <a:xfrm>
            <a:off x="535939" y="2971800"/>
            <a:ext cx="4795520" cy="2834109"/>
          </a:xfrm>
          <a:prstGeom prst="rect">
            <a:avLst/>
          </a:prstGeom>
        </p:spPr>
        <p:txBody>
          <a:bodyPr vert="horz" wrap="square" lIns="0" tIns="0" rIns="0" bIns="0" rtlCol="0">
            <a:spAutoFit/>
          </a:bodyPr>
          <a:lstStyle/>
          <a:p>
            <a:pPr marL="355600">
              <a:lnSpc>
                <a:spcPts val="2390"/>
              </a:lnSpc>
            </a:pPr>
            <a:r>
              <a:rPr sz="2000" spc="-10" dirty="0">
                <a:latin typeface="Calibri"/>
                <a:cs typeface="Calibri"/>
              </a:rPr>
              <a:t>values</a:t>
            </a:r>
            <a:endParaRPr sz="2000" dirty="0">
              <a:latin typeface="Calibri"/>
              <a:cs typeface="Calibri"/>
            </a:endParaRPr>
          </a:p>
          <a:p>
            <a:pPr marL="355600" marR="5080" indent="-342900">
              <a:lnSpc>
                <a:spcPts val="1920"/>
              </a:lnSpc>
              <a:spcBef>
                <a:spcPts val="450"/>
              </a:spcBef>
              <a:buFont typeface="Arial"/>
              <a:buChar char="•"/>
              <a:tabLst>
                <a:tab pos="355600" algn="l"/>
              </a:tabLst>
            </a:pPr>
            <a:r>
              <a:rPr sz="2000" i="1" dirty="0">
                <a:latin typeface="Calibri"/>
                <a:cs typeface="Calibri"/>
              </a:rPr>
              <a:t>Lin</a:t>
            </a:r>
            <a:r>
              <a:rPr sz="2000" i="1" spc="-10" dirty="0">
                <a:latin typeface="Calibri"/>
                <a:cs typeface="Calibri"/>
              </a:rPr>
              <a:t>earit</a:t>
            </a:r>
            <a:r>
              <a:rPr sz="2000" i="1" spc="-5" dirty="0">
                <a:latin typeface="Calibri"/>
                <a:cs typeface="Calibri"/>
              </a:rPr>
              <a:t>y</a:t>
            </a:r>
            <a:r>
              <a:rPr sz="2000" spc="-10" dirty="0">
                <a:latin typeface="Calibri"/>
                <a:cs typeface="Calibri"/>
              </a:rPr>
              <a:t>:</a:t>
            </a:r>
            <a:r>
              <a:rPr sz="2000" dirty="0">
                <a:latin typeface="Calibri"/>
                <a:cs typeface="Calibri"/>
              </a:rPr>
              <a:t> </a:t>
            </a:r>
            <a:r>
              <a:rPr sz="2000" spc="-10" dirty="0" smtClean="0">
                <a:latin typeface="Calibri"/>
                <a:cs typeface="Calibri"/>
              </a:rPr>
              <a:t>var</a:t>
            </a:r>
            <a:r>
              <a:rPr sz="2000" dirty="0" smtClean="0">
                <a:latin typeface="Calibri"/>
                <a:cs typeface="Calibri"/>
              </a:rPr>
              <a:t>i</a:t>
            </a:r>
            <a:r>
              <a:rPr sz="2000" spc="20" dirty="0" smtClean="0">
                <a:latin typeface="Calibri"/>
                <a:cs typeface="Calibri"/>
              </a:rPr>
              <a:t>a</a:t>
            </a:r>
            <a:r>
              <a:rPr lang="en-US" sz="2000" spc="20" dirty="0" smtClean="0">
                <a:latin typeface="Calibri"/>
                <a:cs typeface="Calibri"/>
              </a:rPr>
              <a:t>ti</a:t>
            </a:r>
            <a:r>
              <a:rPr sz="2000" dirty="0" smtClean="0">
                <a:latin typeface="Calibri"/>
                <a:cs typeface="Calibri"/>
              </a:rPr>
              <a:t>on </a:t>
            </a:r>
            <a:r>
              <a:rPr sz="2000" dirty="0">
                <a:latin typeface="Calibri"/>
                <a:cs typeface="Calibri"/>
              </a:rPr>
              <a:t>of outpu</a:t>
            </a:r>
            <a:r>
              <a:rPr sz="2000" spc="-10" dirty="0">
                <a:latin typeface="Calibri"/>
                <a:cs typeface="Calibri"/>
              </a:rPr>
              <a:t>t</a:t>
            </a:r>
            <a:r>
              <a:rPr sz="2000" dirty="0">
                <a:latin typeface="Calibri"/>
                <a:cs typeface="Calibri"/>
              </a:rPr>
              <a:t> as </a:t>
            </a:r>
            <a:r>
              <a:rPr sz="2000" dirty="0" smtClean="0">
                <a:latin typeface="Calibri"/>
                <a:cs typeface="Calibri"/>
              </a:rPr>
              <a:t>fun</a:t>
            </a:r>
            <a:r>
              <a:rPr sz="2000" spc="-10" dirty="0" smtClean="0">
                <a:latin typeface="Calibri"/>
                <a:cs typeface="Calibri"/>
              </a:rPr>
              <a:t>c</a:t>
            </a:r>
            <a:r>
              <a:rPr lang="en-US" sz="2000" spc="40" dirty="0" smtClean="0">
                <a:latin typeface="Calibri"/>
                <a:cs typeface="Calibri"/>
              </a:rPr>
              <a:t>ti</a:t>
            </a:r>
            <a:r>
              <a:rPr sz="2000" dirty="0" smtClean="0">
                <a:latin typeface="Calibri"/>
                <a:cs typeface="Calibri"/>
              </a:rPr>
              <a:t>on </a:t>
            </a:r>
            <a:r>
              <a:rPr sz="2000" dirty="0">
                <a:latin typeface="Calibri"/>
                <a:cs typeface="Calibri"/>
              </a:rPr>
              <a:t>of inpu</a:t>
            </a:r>
            <a:r>
              <a:rPr sz="2000" spc="-10" dirty="0">
                <a:latin typeface="Calibri"/>
                <a:cs typeface="Calibri"/>
              </a:rPr>
              <a:t>t</a:t>
            </a:r>
            <a:endParaRPr sz="2000" dirty="0">
              <a:latin typeface="Calibri"/>
              <a:cs typeface="Calibri"/>
            </a:endParaRPr>
          </a:p>
          <a:p>
            <a:pPr marL="355600" marR="1383665" indent="-342900">
              <a:lnSpc>
                <a:spcPts val="1920"/>
              </a:lnSpc>
              <a:spcBef>
                <a:spcPts val="459"/>
              </a:spcBef>
              <a:buFont typeface="Arial"/>
              <a:buChar char="•"/>
              <a:tabLst>
                <a:tab pos="355600" algn="l"/>
              </a:tabLst>
            </a:pPr>
            <a:r>
              <a:rPr sz="2000" i="1" spc="-15" dirty="0">
                <a:latin typeface="Calibri"/>
                <a:cs typeface="Calibri"/>
              </a:rPr>
              <a:t>Bandwidt</a:t>
            </a:r>
            <a:r>
              <a:rPr sz="2000" i="1" spc="-5" dirty="0">
                <a:latin typeface="Calibri"/>
                <a:cs typeface="Calibri"/>
              </a:rPr>
              <a:t>h</a:t>
            </a:r>
            <a:r>
              <a:rPr sz="2000" spc="-10" dirty="0">
                <a:latin typeface="Calibri"/>
                <a:cs typeface="Calibri"/>
              </a:rPr>
              <a:t>:</a:t>
            </a:r>
            <a:r>
              <a:rPr sz="2000" dirty="0">
                <a:latin typeface="Calibri"/>
                <a:cs typeface="Calibri"/>
              </a:rPr>
              <a:t> sp</a:t>
            </a:r>
            <a:r>
              <a:rPr sz="2000" spc="-10" dirty="0">
                <a:latin typeface="Calibri"/>
                <a:cs typeface="Calibri"/>
              </a:rPr>
              <a:t>ee</a:t>
            </a:r>
            <a:r>
              <a:rPr sz="2000" dirty="0">
                <a:latin typeface="Calibri"/>
                <a:cs typeface="Calibri"/>
              </a:rPr>
              <a:t>d </a:t>
            </a:r>
            <a:r>
              <a:rPr sz="2000" spc="-15" dirty="0">
                <a:latin typeface="Calibri"/>
                <a:cs typeface="Calibri"/>
              </a:rPr>
              <a:t>w</a:t>
            </a:r>
            <a:r>
              <a:rPr sz="2000" dirty="0">
                <a:latin typeface="Calibri"/>
                <a:cs typeface="Calibri"/>
              </a:rPr>
              <a:t>ith </a:t>
            </a:r>
            <a:r>
              <a:rPr sz="2000" spc="-15" dirty="0">
                <a:latin typeface="Calibri"/>
                <a:cs typeface="Calibri"/>
              </a:rPr>
              <a:t>w</a:t>
            </a:r>
            <a:r>
              <a:rPr sz="2000" dirty="0">
                <a:latin typeface="Calibri"/>
                <a:cs typeface="Calibri"/>
              </a:rPr>
              <a:t>hi</a:t>
            </a:r>
            <a:r>
              <a:rPr sz="2000" spc="-10" dirty="0">
                <a:latin typeface="Calibri"/>
                <a:cs typeface="Calibri"/>
              </a:rPr>
              <a:t>c</a:t>
            </a:r>
            <a:r>
              <a:rPr sz="2000" dirty="0">
                <a:latin typeface="Calibri"/>
                <a:cs typeface="Calibri"/>
              </a:rPr>
              <a:t>h </a:t>
            </a:r>
            <a:r>
              <a:rPr sz="2000" spc="-15" dirty="0">
                <a:latin typeface="Calibri"/>
                <a:cs typeface="Calibri"/>
              </a:rPr>
              <a:t>me</a:t>
            </a:r>
            <a:r>
              <a:rPr sz="2000" dirty="0">
                <a:latin typeface="Calibri"/>
                <a:cs typeface="Calibri"/>
              </a:rPr>
              <a:t>asu</a:t>
            </a:r>
            <a:r>
              <a:rPr sz="2000" spc="-15" dirty="0">
                <a:latin typeface="Calibri"/>
                <a:cs typeface="Calibri"/>
              </a:rPr>
              <a:t>reme</a:t>
            </a:r>
            <a:r>
              <a:rPr sz="2000" dirty="0">
                <a:latin typeface="Calibri"/>
                <a:cs typeface="Calibri"/>
              </a:rPr>
              <a:t>nts </a:t>
            </a:r>
            <a:r>
              <a:rPr sz="2000" spc="-10" dirty="0">
                <a:latin typeface="Calibri"/>
                <a:cs typeface="Calibri"/>
              </a:rPr>
              <a:t>are</a:t>
            </a:r>
            <a:r>
              <a:rPr sz="2000" dirty="0">
                <a:latin typeface="Calibri"/>
                <a:cs typeface="Calibri"/>
              </a:rPr>
              <a:t> d</a:t>
            </a:r>
            <a:r>
              <a:rPr sz="2000" spc="-10" dirty="0">
                <a:latin typeface="Calibri"/>
                <a:cs typeface="Calibri"/>
              </a:rPr>
              <a:t>e</a:t>
            </a:r>
            <a:r>
              <a:rPr sz="2000" dirty="0">
                <a:latin typeface="Calibri"/>
                <a:cs typeface="Calibri"/>
              </a:rPr>
              <a:t>li</a:t>
            </a:r>
            <a:r>
              <a:rPr sz="2000" spc="-10" dirty="0">
                <a:latin typeface="Calibri"/>
                <a:cs typeface="Calibri"/>
              </a:rPr>
              <a:t>vere</a:t>
            </a:r>
            <a:r>
              <a:rPr sz="2000" dirty="0">
                <a:latin typeface="Calibri"/>
                <a:cs typeface="Calibri"/>
              </a:rPr>
              <a:t>d</a:t>
            </a:r>
          </a:p>
          <a:p>
            <a:pPr marL="355600" marR="1337310" indent="-342900">
              <a:lnSpc>
                <a:spcPts val="1920"/>
              </a:lnSpc>
              <a:spcBef>
                <a:spcPts val="560"/>
              </a:spcBef>
              <a:buFont typeface="Arial"/>
              <a:buChar char="•"/>
              <a:tabLst>
                <a:tab pos="355600" algn="l"/>
              </a:tabLst>
            </a:pPr>
            <a:r>
              <a:rPr sz="2000" i="1" dirty="0" smtClean="0">
                <a:latin typeface="Calibri"/>
                <a:cs typeface="Calibri"/>
              </a:rPr>
              <a:t>C</a:t>
            </a:r>
            <a:r>
              <a:rPr sz="2000" i="1" spc="-10" dirty="0" smtClean="0">
                <a:latin typeface="Calibri"/>
                <a:cs typeface="Calibri"/>
              </a:rPr>
              <a:t>ross</a:t>
            </a:r>
            <a:r>
              <a:rPr lang="en-US" sz="2000" i="1" spc="75" dirty="0">
                <a:latin typeface="Calibri"/>
                <a:cs typeface="Calibri"/>
              </a:rPr>
              <a:t>-</a:t>
            </a:r>
            <a:r>
              <a:rPr sz="2000" i="1" spc="75" dirty="0" smtClean="0">
                <a:latin typeface="Calibri"/>
                <a:cs typeface="Calibri"/>
              </a:rPr>
              <a:t>S</a:t>
            </a:r>
            <a:r>
              <a:rPr sz="2000" i="1" spc="-10" dirty="0" smtClean="0">
                <a:latin typeface="Calibri"/>
                <a:cs typeface="Calibri"/>
              </a:rPr>
              <a:t>ensi</a:t>
            </a:r>
            <a:r>
              <a:rPr lang="en-US" sz="2000" i="1" spc="-260" dirty="0" smtClean="0">
                <a:latin typeface="Calibri"/>
                <a:cs typeface="Calibri"/>
              </a:rPr>
              <a:t>ti</a:t>
            </a:r>
            <a:r>
              <a:rPr sz="2000" i="1" spc="-10" dirty="0" smtClean="0">
                <a:latin typeface="Calibri"/>
                <a:cs typeface="Calibri"/>
              </a:rPr>
              <a:t>vit</a:t>
            </a:r>
            <a:r>
              <a:rPr sz="2000" i="1" spc="-5" dirty="0" smtClean="0">
                <a:latin typeface="Calibri"/>
                <a:cs typeface="Calibri"/>
              </a:rPr>
              <a:t>y</a:t>
            </a:r>
            <a:r>
              <a:rPr sz="2000" spc="-10" dirty="0">
                <a:latin typeface="Calibri"/>
                <a:cs typeface="Calibri"/>
              </a:rPr>
              <a:t>:</a:t>
            </a:r>
            <a:r>
              <a:rPr sz="2000" dirty="0">
                <a:latin typeface="Calibri"/>
                <a:cs typeface="Calibri"/>
              </a:rPr>
              <a:t> </a:t>
            </a:r>
            <a:r>
              <a:rPr sz="2000" dirty="0" smtClean="0">
                <a:latin typeface="Calibri"/>
                <a:cs typeface="Calibri"/>
              </a:rPr>
              <a:t>s</a:t>
            </a:r>
            <a:r>
              <a:rPr sz="2000" spc="-10" dirty="0" smtClean="0">
                <a:latin typeface="Calibri"/>
                <a:cs typeface="Calibri"/>
              </a:rPr>
              <a:t>e</a:t>
            </a:r>
            <a:r>
              <a:rPr sz="2000" dirty="0" smtClean="0">
                <a:latin typeface="Calibri"/>
                <a:cs typeface="Calibri"/>
              </a:rPr>
              <a:t>nsi</a:t>
            </a:r>
            <a:r>
              <a:rPr lang="en-US" sz="2000" spc="40" dirty="0" smtClean="0">
                <a:latin typeface="Calibri"/>
                <a:cs typeface="Calibri"/>
              </a:rPr>
              <a:t>ti</a:t>
            </a:r>
            <a:r>
              <a:rPr sz="2000" spc="-10" dirty="0" smtClean="0">
                <a:latin typeface="Calibri"/>
                <a:cs typeface="Calibri"/>
              </a:rPr>
              <a:t>v</a:t>
            </a:r>
            <a:r>
              <a:rPr sz="2000" dirty="0" smtClean="0">
                <a:latin typeface="Calibri"/>
                <a:cs typeface="Calibri"/>
              </a:rPr>
              <a:t>i</a:t>
            </a:r>
            <a:r>
              <a:rPr sz="2000" spc="-10" dirty="0" smtClean="0">
                <a:latin typeface="Calibri"/>
                <a:cs typeface="Calibri"/>
              </a:rPr>
              <a:t>ty</a:t>
            </a:r>
            <a:r>
              <a:rPr sz="2000" dirty="0" smtClean="0">
                <a:latin typeface="Calibri"/>
                <a:cs typeface="Calibri"/>
              </a:rPr>
              <a:t> </a:t>
            </a:r>
            <a:r>
              <a:rPr sz="2000" dirty="0">
                <a:latin typeface="Calibri"/>
                <a:cs typeface="Calibri"/>
              </a:rPr>
              <a:t>to </a:t>
            </a:r>
            <a:r>
              <a:rPr sz="2000" spc="-10" dirty="0">
                <a:latin typeface="Calibri"/>
                <a:cs typeface="Calibri"/>
              </a:rPr>
              <a:t>e</a:t>
            </a:r>
            <a:r>
              <a:rPr sz="2000" dirty="0">
                <a:latin typeface="Calibri"/>
                <a:cs typeface="Calibri"/>
              </a:rPr>
              <a:t>n</a:t>
            </a:r>
            <a:r>
              <a:rPr sz="2000" spc="-10" dirty="0">
                <a:latin typeface="Calibri"/>
                <a:cs typeface="Calibri"/>
              </a:rPr>
              <a:t>v</a:t>
            </a:r>
            <a:r>
              <a:rPr sz="2000" dirty="0">
                <a:latin typeface="Calibri"/>
                <a:cs typeface="Calibri"/>
              </a:rPr>
              <a:t>i</a:t>
            </a:r>
            <a:r>
              <a:rPr sz="2000" spc="-10" dirty="0">
                <a:latin typeface="Calibri"/>
                <a:cs typeface="Calibri"/>
              </a:rPr>
              <a:t>r</a:t>
            </a:r>
            <a:r>
              <a:rPr sz="2000" dirty="0">
                <a:latin typeface="Calibri"/>
                <a:cs typeface="Calibri"/>
              </a:rPr>
              <a:t>on</a:t>
            </a:r>
            <a:r>
              <a:rPr sz="2000" spc="-15" dirty="0">
                <a:latin typeface="Calibri"/>
                <a:cs typeface="Calibri"/>
              </a:rPr>
              <a:t>me</a:t>
            </a:r>
            <a:r>
              <a:rPr sz="2000" dirty="0">
                <a:latin typeface="Calibri"/>
                <a:cs typeface="Calibri"/>
              </a:rPr>
              <a:t>n</a:t>
            </a:r>
            <a:r>
              <a:rPr sz="2000" spc="-10" dirty="0">
                <a:latin typeface="Calibri"/>
                <a:cs typeface="Calibri"/>
              </a:rPr>
              <a:t>t</a:t>
            </a:r>
            <a:endParaRPr sz="2000" dirty="0">
              <a:latin typeface="Calibri"/>
              <a:cs typeface="Calibri"/>
            </a:endParaRPr>
          </a:p>
          <a:p>
            <a:pPr marL="355600" marR="272415" indent="-342900">
              <a:lnSpc>
                <a:spcPts val="1920"/>
              </a:lnSpc>
              <a:spcBef>
                <a:spcPts val="459"/>
              </a:spcBef>
              <a:buFont typeface="Arial"/>
              <a:buChar char="•"/>
              <a:tabLst>
                <a:tab pos="355600" algn="l"/>
              </a:tabLst>
            </a:pPr>
            <a:r>
              <a:rPr sz="2000" i="1" spc="-15" dirty="0">
                <a:latin typeface="Calibri"/>
                <a:cs typeface="Calibri"/>
              </a:rPr>
              <a:t>Accu</a:t>
            </a:r>
            <a:r>
              <a:rPr sz="2000" i="1" spc="-10" dirty="0">
                <a:latin typeface="Calibri"/>
                <a:cs typeface="Calibri"/>
              </a:rPr>
              <a:t>racy</a:t>
            </a:r>
            <a:r>
              <a:rPr sz="2000" spc="-10" dirty="0">
                <a:latin typeface="Calibri"/>
                <a:cs typeface="Calibri"/>
              </a:rPr>
              <a:t>: diﬀerence b</a:t>
            </a:r>
            <a:r>
              <a:rPr sz="2000" spc="-15" dirty="0">
                <a:latin typeface="Calibri"/>
                <a:cs typeface="Calibri"/>
              </a:rPr>
              <a:t>etween measu</a:t>
            </a:r>
            <a:r>
              <a:rPr sz="2000" spc="-10" dirty="0">
                <a:latin typeface="Calibri"/>
                <a:cs typeface="Calibri"/>
              </a:rPr>
              <a:t>red and true value</a:t>
            </a:r>
            <a:endParaRPr sz="2000" dirty="0">
              <a:latin typeface="Calibri"/>
              <a:cs typeface="Calibri"/>
            </a:endParaRPr>
          </a:p>
          <a:p>
            <a:pPr marL="355600" indent="-342900">
              <a:lnSpc>
                <a:spcPts val="2395"/>
              </a:lnSpc>
              <a:buFont typeface="Arial"/>
              <a:buChar char="•"/>
              <a:tabLst>
                <a:tab pos="355600" algn="l"/>
              </a:tabLst>
            </a:pPr>
            <a:r>
              <a:rPr sz="2000" i="1" spc="-10" dirty="0">
                <a:latin typeface="Calibri"/>
                <a:cs typeface="Calibri"/>
              </a:rPr>
              <a:t>Precision</a:t>
            </a:r>
            <a:r>
              <a:rPr sz="2000" spc="-10" dirty="0">
                <a:latin typeface="Calibri"/>
                <a:cs typeface="Calibri"/>
              </a:rPr>
              <a:t>: reproducibility of results</a:t>
            </a:r>
            <a:endParaRPr sz="2000" dirty="0">
              <a:latin typeface="Calibri"/>
              <a:cs typeface="Calibri"/>
            </a:endParaRPr>
          </a:p>
        </p:txBody>
      </p:sp>
      <p:sp>
        <p:nvSpPr>
          <p:cNvPr id="5" name="object 5"/>
          <p:cNvSpPr/>
          <p:nvPr/>
        </p:nvSpPr>
        <p:spPr>
          <a:xfrm>
            <a:off x="6441701" y="1160158"/>
            <a:ext cx="1523998" cy="178558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678336" y="2844387"/>
            <a:ext cx="1203325"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Ho</a:t>
            </a:r>
            <a:r>
              <a:rPr sz="1800" spc="-10" dirty="0">
                <a:latin typeface="Calibri"/>
                <a:cs typeface="Calibri"/>
              </a:rPr>
              <a:t>kuyo </a:t>
            </a:r>
            <a:r>
              <a:rPr sz="1800" spc="-15" dirty="0">
                <a:latin typeface="Calibri"/>
                <a:cs typeface="Calibri"/>
              </a:rPr>
              <a:t>URG</a:t>
            </a:r>
            <a:endParaRPr sz="1800">
              <a:latin typeface="Calibri"/>
              <a:cs typeface="Calibri"/>
            </a:endParaRPr>
          </a:p>
        </p:txBody>
      </p:sp>
      <p:sp>
        <p:nvSpPr>
          <p:cNvPr id="7" name="object 7"/>
          <p:cNvSpPr/>
          <p:nvPr/>
        </p:nvSpPr>
        <p:spPr>
          <a:xfrm>
            <a:off x="5562600" y="3130407"/>
            <a:ext cx="3352798" cy="13697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43735" y="4500148"/>
            <a:ext cx="2643063" cy="217318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7601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5862" y="632132"/>
            <a:ext cx="1461655" cy="446276"/>
          </a:xfrm>
          <a:prstGeom prst="rect">
            <a:avLst/>
          </a:prstGeom>
        </p:spPr>
        <p:txBody>
          <a:bodyPr vert="horz" wrap="square" lIns="0" tIns="0" rIns="0" bIns="0" rtlCol="0">
            <a:spAutoFit/>
          </a:bodyPr>
          <a:lstStyle/>
          <a:p>
            <a:pPr marL="11397"/>
            <a:r>
              <a:rPr sz="2900" dirty="0">
                <a:solidFill>
                  <a:srgbClr val="333399"/>
                </a:solidFill>
                <a:latin typeface="Tahoma"/>
                <a:cs typeface="Tahoma"/>
              </a:rPr>
              <a:t>3D</a:t>
            </a:r>
            <a:r>
              <a:rPr sz="2900" spc="-4" dirty="0">
                <a:solidFill>
                  <a:srgbClr val="333399"/>
                </a:solidFill>
                <a:latin typeface="Tahoma"/>
                <a:cs typeface="Tahoma"/>
              </a:rPr>
              <a:t> </a:t>
            </a:r>
            <a:r>
              <a:rPr sz="2900" dirty="0">
                <a:solidFill>
                  <a:srgbClr val="333399"/>
                </a:solidFill>
                <a:latin typeface="Tahoma"/>
                <a:cs typeface="Tahoma"/>
              </a:rPr>
              <a:t>Las</a:t>
            </a:r>
            <a:r>
              <a:rPr sz="2900" spc="-4" dirty="0">
                <a:solidFill>
                  <a:srgbClr val="333399"/>
                </a:solidFill>
                <a:latin typeface="Tahoma"/>
                <a:cs typeface="Tahoma"/>
              </a:rPr>
              <a:t>e</a:t>
            </a:r>
            <a:r>
              <a:rPr sz="2900" dirty="0">
                <a:solidFill>
                  <a:srgbClr val="333399"/>
                </a:solidFill>
                <a:latin typeface="Tahoma"/>
                <a:cs typeface="Tahoma"/>
              </a:rPr>
              <a:t>r</a:t>
            </a:r>
            <a:endParaRPr sz="2900" dirty="0">
              <a:latin typeface="Tahoma"/>
              <a:cs typeface="Tahoma"/>
            </a:endParaRPr>
          </a:p>
        </p:txBody>
      </p:sp>
      <p:sp>
        <p:nvSpPr>
          <p:cNvPr id="4" name="object 4"/>
          <p:cNvSpPr/>
          <p:nvPr/>
        </p:nvSpPr>
        <p:spPr>
          <a:xfrm>
            <a:off x="762000" y="1389531"/>
            <a:ext cx="7342907" cy="493058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076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7029"/>
            <a:ext cx="8229600" cy="978217"/>
          </a:xfrm>
          <a:prstGeom prst="rect">
            <a:avLst/>
          </a:prstGeom>
        </p:spPr>
        <p:txBody>
          <a:bodyPr vert="horz" wrap="square" lIns="0" tIns="298161" rIns="0" bIns="0" rtlCol="0">
            <a:spAutoFit/>
          </a:bodyPr>
          <a:lstStyle/>
          <a:p>
            <a:pPr marL="1876840" algn="l"/>
            <a:r>
              <a:rPr dirty="0" smtClean="0"/>
              <a:t>Classif</a:t>
            </a:r>
            <a:r>
              <a:rPr spc="-25" dirty="0"/>
              <a:t>y</a:t>
            </a:r>
            <a:r>
              <a:rPr dirty="0" smtClean="0"/>
              <a:t>in</a:t>
            </a:r>
            <a:r>
              <a:rPr spc="-25" dirty="0"/>
              <a:t>g</a:t>
            </a:r>
            <a:r>
              <a:rPr dirty="0" smtClean="0"/>
              <a:t> s</a:t>
            </a:r>
            <a:r>
              <a:rPr spc="-25" dirty="0"/>
              <a:t>e</a:t>
            </a:r>
            <a:r>
              <a:rPr dirty="0" smtClean="0"/>
              <a:t>ns</a:t>
            </a:r>
            <a:r>
              <a:rPr spc="-5" dirty="0"/>
              <a:t>o</a:t>
            </a:r>
            <a:r>
              <a:rPr spc="-25" dirty="0"/>
              <a:t>r</a:t>
            </a:r>
            <a:r>
              <a:rPr dirty="0" smtClean="0"/>
              <a:t>s</a:t>
            </a:r>
            <a:endParaRPr dirty="0"/>
          </a:p>
        </p:txBody>
      </p:sp>
      <p:sp>
        <p:nvSpPr>
          <p:cNvPr id="3" name="object 3"/>
          <p:cNvSpPr txBox="1"/>
          <p:nvPr/>
        </p:nvSpPr>
        <p:spPr>
          <a:xfrm>
            <a:off x="535940" y="1723008"/>
            <a:ext cx="6708775" cy="3454792"/>
          </a:xfrm>
          <a:prstGeom prst="rect">
            <a:avLst/>
          </a:prstGeom>
        </p:spPr>
        <p:txBody>
          <a:bodyPr vert="horz" wrap="square" lIns="0" tIns="0" rIns="0" bIns="0" rtlCol="0">
            <a:spAutoFit/>
          </a:bodyPr>
          <a:lstStyle/>
          <a:p>
            <a:pPr marL="355559" indent="-342860">
              <a:buFont typeface="Arial"/>
              <a:buChar char="•"/>
              <a:tabLst>
                <a:tab pos="355559" algn="l"/>
              </a:tabLst>
            </a:pPr>
            <a:r>
              <a:rPr sz="3200" dirty="0">
                <a:latin typeface="Calibri"/>
                <a:cs typeface="Calibri"/>
              </a:rPr>
              <a:t>T</a:t>
            </a:r>
            <a:r>
              <a:rPr sz="3200" spc="-20" dirty="0">
                <a:latin typeface="Calibri"/>
                <a:cs typeface="Calibri"/>
              </a:rPr>
              <a:t>y</a:t>
            </a:r>
            <a:r>
              <a:rPr sz="3200" dirty="0">
                <a:latin typeface="Calibri"/>
                <a:cs typeface="Calibri"/>
              </a:rPr>
              <a:t>p</a:t>
            </a:r>
            <a:r>
              <a:rPr sz="3200" spc="-20" dirty="0">
                <a:latin typeface="Calibri"/>
                <a:cs typeface="Calibri"/>
              </a:rPr>
              <a:t>e</a:t>
            </a:r>
            <a:r>
              <a:rPr sz="3200" dirty="0">
                <a:latin typeface="Calibri"/>
                <a:cs typeface="Calibri"/>
              </a:rPr>
              <a:t> </a:t>
            </a:r>
            <a:r>
              <a:rPr sz="3200" spc="-5" dirty="0">
                <a:latin typeface="Calibri"/>
                <a:cs typeface="Calibri"/>
              </a:rPr>
              <a:t>o</a:t>
            </a:r>
            <a:r>
              <a:rPr sz="3200" dirty="0">
                <a:latin typeface="Calibri"/>
                <a:cs typeface="Calibri"/>
              </a:rPr>
              <a:t>f inf</a:t>
            </a:r>
            <a:r>
              <a:rPr sz="3200" spc="-5" dirty="0">
                <a:latin typeface="Calibri"/>
                <a:cs typeface="Calibri"/>
              </a:rPr>
              <a:t>o</a:t>
            </a:r>
            <a:r>
              <a:rPr sz="3200" spc="-20" dirty="0">
                <a:latin typeface="Calibri"/>
                <a:cs typeface="Calibri"/>
              </a:rPr>
              <a:t>r</a:t>
            </a:r>
            <a:r>
              <a:rPr sz="3200" spc="-30" dirty="0">
                <a:latin typeface="Calibri"/>
                <a:cs typeface="Calibri"/>
              </a:rPr>
              <a:t>m</a:t>
            </a:r>
            <a:r>
              <a:rPr sz="3200" spc="30" dirty="0">
                <a:latin typeface="Calibri"/>
                <a:cs typeface="Calibri"/>
              </a:rPr>
              <a:t>a</a:t>
            </a:r>
            <a:r>
              <a:rPr lang="en-US" sz="3200" spc="30" dirty="0">
                <a:latin typeface="Calibri"/>
                <a:cs typeface="Calibri"/>
              </a:rPr>
              <a:t>ti</a:t>
            </a:r>
            <a:r>
              <a:rPr sz="3200" spc="-5" dirty="0">
                <a:latin typeface="Calibri"/>
                <a:cs typeface="Calibri"/>
              </a:rPr>
              <a:t>o</a:t>
            </a:r>
            <a:r>
              <a:rPr sz="3200" dirty="0">
                <a:latin typeface="Calibri"/>
                <a:cs typeface="Calibri"/>
              </a:rPr>
              <a:t>n</a:t>
            </a:r>
          </a:p>
          <a:p>
            <a:pPr marL="355559" indent="-342860">
              <a:spcBef>
                <a:spcPts val="725"/>
              </a:spcBef>
              <a:buFont typeface="Arial"/>
              <a:buChar char="•"/>
              <a:tabLst>
                <a:tab pos="355559" algn="l"/>
              </a:tabLst>
            </a:pPr>
            <a:r>
              <a:rPr sz="3200" spc="-20" dirty="0">
                <a:latin typeface="Calibri"/>
                <a:cs typeface="Calibri"/>
              </a:rPr>
              <a:t>Phy</a:t>
            </a:r>
            <a:r>
              <a:rPr sz="3200" dirty="0">
                <a:latin typeface="Calibri"/>
                <a:cs typeface="Calibri"/>
              </a:rPr>
              <a:t>si</a:t>
            </a:r>
            <a:r>
              <a:rPr sz="3200" spc="-15" dirty="0">
                <a:latin typeface="Calibri"/>
                <a:cs typeface="Calibri"/>
              </a:rPr>
              <a:t>c</a:t>
            </a:r>
            <a:r>
              <a:rPr sz="3200" dirty="0">
                <a:latin typeface="Calibri"/>
                <a:cs typeface="Calibri"/>
              </a:rPr>
              <a:t>al </a:t>
            </a:r>
            <a:r>
              <a:rPr sz="3200" spc="-20" dirty="0">
                <a:latin typeface="Calibri"/>
                <a:cs typeface="Calibri"/>
              </a:rPr>
              <a:t>Pr</a:t>
            </a:r>
            <a:r>
              <a:rPr sz="3200" dirty="0">
                <a:latin typeface="Calibri"/>
                <a:cs typeface="Calibri"/>
              </a:rPr>
              <a:t>in</a:t>
            </a:r>
            <a:r>
              <a:rPr sz="3200" spc="-15" dirty="0">
                <a:latin typeface="Calibri"/>
                <a:cs typeface="Calibri"/>
              </a:rPr>
              <a:t>c</a:t>
            </a:r>
            <a:r>
              <a:rPr sz="3200" dirty="0">
                <a:latin typeface="Calibri"/>
                <a:cs typeface="Calibri"/>
              </a:rPr>
              <a:t>ipl</a:t>
            </a:r>
            <a:r>
              <a:rPr sz="3200" spc="-20" dirty="0">
                <a:latin typeface="Calibri"/>
                <a:cs typeface="Calibri"/>
              </a:rPr>
              <a:t>e</a:t>
            </a:r>
            <a:endParaRPr sz="3200" dirty="0">
              <a:latin typeface="Calibri"/>
              <a:cs typeface="Calibri"/>
            </a:endParaRPr>
          </a:p>
          <a:p>
            <a:pPr marL="355559" indent="-342860">
              <a:spcBef>
                <a:spcPts val="760"/>
              </a:spcBef>
              <a:buFont typeface="Arial"/>
              <a:buChar char="•"/>
              <a:tabLst>
                <a:tab pos="355559" algn="l"/>
              </a:tabLst>
            </a:pPr>
            <a:r>
              <a:rPr sz="3200" spc="-20" dirty="0">
                <a:latin typeface="Calibri"/>
                <a:cs typeface="Calibri"/>
              </a:rPr>
              <a:t>Abs</a:t>
            </a:r>
            <a:r>
              <a:rPr sz="3200" spc="-5" dirty="0">
                <a:latin typeface="Calibri"/>
                <a:cs typeface="Calibri"/>
              </a:rPr>
              <a:t>o</a:t>
            </a:r>
            <a:r>
              <a:rPr sz="3200" dirty="0">
                <a:latin typeface="Calibri"/>
                <a:cs typeface="Calibri"/>
              </a:rPr>
              <a:t>lu</a:t>
            </a:r>
            <a:r>
              <a:rPr sz="3200" spc="-15" dirty="0">
                <a:latin typeface="Calibri"/>
                <a:cs typeface="Calibri"/>
              </a:rPr>
              <a:t>te</a:t>
            </a:r>
            <a:r>
              <a:rPr sz="3200" dirty="0">
                <a:latin typeface="Calibri"/>
                <a:cs typeface="Calibri"/>
              </a:rPr>
              <a:t> </a:t>
            </a:r>
            <a:r>
              <a:rPr sz="3200" spc="-15" dirty="0">
                <a:latin typeface="Calibri"/>
                <a:cs typeface="Calibri"/>
              </a:rPr>
              <a:t>v</a:t>
            </a:r>
            <a:r>
              <a:rPr sz="3200" dirty="0">
                <a:latin typeface="Calibri"/>
                <a:cs typeface="Calibri"/>
              </a:rPr>
              <a:t>s. d</a:t>
            </a:r>
            <a:r>
              <a:rPr sz="3200" spc="-20" dirty="0">
                <a:latin typeface="Calibri"/>
                <a:cs typeface="Calibri"/>
              </a:rPr>
              <a:t>er</a:t>
            </a:r>
            <a:r>
              <a:rPr sz="3200" dirty="0">
                <a:latin typeface="Calibri"/>
                <a:cs typeface="Calibri"/>
              </a:rPr>
              <a:t>i</a:t>
            </a:r>
            <a:r>
              <a:rPr sz="3200" spc="-15" dirty="0">
                <a:latin typeface="Calibri"/>
                <a:cs typeface="Calibri"/>
              </a:rPr>
              <a:t>v</a:t>
            </a:r>
            <a:r>
              <a:rPr sz="3200" spc="30" dirty="0">
                <a:latin typeface="Calibri"/>
                <a:cs typeface="Calibri"/>
              </a:rPr>
              <a:t>a</a:t>
            </a:r>
            <a:r>
              <a:rPr lang="en-US" sz="3200" spc="30" dirty="0">
                <a:latin typeface="Calibri"/>
                <a:cs typeface="Calibri"/>
              </a:rPr>
              <a:t>ti</a:t>
            </a:r>
            <a:r>
              <a:rPr sz="3200" spc="-20" dirty="0">
                <a:latin typeface="Calibri"/>
                <a:cs typeface="Calibri"/>
              </a:rPr>
              <a:t>ve</a:t>
            </a:r>
            <a:endParaRPr sz="3200" dirty="0">
              <a:latin typeface="Calibri"/>
              <a:cs typeface="Calibri"/>
            </a:endParaRPr>
          </a:p>
          <a:p>
            <a:pPr marL="355559" indent="-342860">
              <a:spcBef>
                <a:spcPts val="760"/>
              </a:spcBef>
              <a:buFont typeface="Arial"/>
              <a:buChar char="•"/>
              <a:tabLst>
                <a:tab pos="355559" algn="l"/>
              </a:tabLst>
            </a:pPr>
            <a:r>
              <a:rPr sz="3200" spc="-25" dirty="0">
                <a:latin typeface="Calibri"/>
                <a:cs typeface="Calibri"/>
              </a:rPr>
              <a:t>Am</a:t>
            </a:r>
            <a:r>
              <a:rPr sz="3200" spc="-5" dirty="0">
                <a:latin typeface="Calibri"/>
                <a:cs typeface="Calibri"/>
              </a:rPr>
              <a:t>o</a:t>
            </a:r>
            <a:r>
              <a:rPr sz="3200" dirty="0">
                <a:latin typeface="Calibri"/>
                <a:cs typeface="Calibri"/>
              </a:rPr>
              <a:t>un</a:t>
            </a:r>
            <a:r>
              <a:rPr sz="3200" spc="-15" dirty="0">
                <a:latin typeface="Calibri"/>
                <a:cs typeface="Calibri"/>
              </a:rPr>
              <a:t>t</a:t>
            </a:r>
            <a:r>
              <a:rPr sz="3200" dirty="0">
                <a:latin typeface="Calibri"/>
                <a:cs typeface="Calibri"/>
              </a:rPr>
              <a:t> </a:t>
            </a:r>
            <a:r>
              <a:rPr sz="3200" spc="-5" dirty="0">
                <a:latin typeface="Calibri"/>
                <a:cs typeface="Calibri"/>
              </a:rPr>
              <a:t>o</a:t>
            </a:r>
            <a:r>
              <a:rPr sz="3200" dirty="0">
                <a:latin typeface="Calibri"/>
                <a:cs typeface="Calibri"/>
              </a:rPr>
              <a:t>f inf</a:t>
            </a:r>
            <a:r>
              <a:rPr sz="3200" spc="-5" dirty="0">
                <a:latin typeface="Calibri"/>
                <a:cs typeface="Calibri"/>
              </a:rPr>
              <a:t>o</a:t>
            </a:r>
            <a:r>
              <a:rPr sz="3200" spc="-20" dirty="0">
                <a:latin typeface="Calibri"/>
                <a:cs typeface="Calibri"/>
              </a:rPr>
              <a:t>r</a:t>
            </a:r>
            <a:r>
              <a:rPr sz="3200" spc="-30" dirty="0">
                <a:latin typeface="Calibri"/>
                <a:cs typeface="Calibri"/>
              </a:rPr>
              <a:t>m</a:t>
            </a:r>
            <a:r>
              <a:rPr sz="3200" spc="30" dirty="0">
                <a:latin typeface="Calibri"/>
                <a:cs typeface="Calibri"/>
              </a:rPr>
              <a:t>a</a:t>
            </a:r>
            <a:r>
              <a:rPr lang="en-US" sz="3200" spc="30" dirty="0">
                <a:latin typeface="Calibri"/>
                <a:cs typeface="Calibri"/>
              </a:rPr>
              <a:t>ti</a:t>
            </a:r>
            <a:r>
              <a:rPr sz="3200" spc="-5" dirty="0">
                <a:latin typeface="Calibri"/>
                <a:cs typeface="Calibri"/>
              </a:rPr>
              <a:t>o</a:t>
            </a:r>
            <a:r>
              <a:rPr sz="3200" dirty="0">
                <a:latin typeface="Calibri"/>
                <a:cs typeface="Calibri"/>
              </a:rPr>
              <a:t>n (</a:t>
            </a:r>
            <a:r>
              <a:rPr sz="3200" spc="-25" dirty="0">
                <a:latin typeface="Calibri"/>
                <a:cs typeface="Calibri"/>
              </a:rPr>
              <a:t>B</a:t>
            </a:r>
            <a:r>
              <a:rPr sz="3200" dirty="0">
                <a:latin typeface="Calibri"/>
                <a:cs typeface="Calibri"/>
              </a:rPr>
              <a:t>and</a:t>
            </a:r>
            <a:r>
              <a:rPr sz="3200" spc="-30" dirty="0">
                <a:latin typeface="Calibri"/>
                <a:cs typeface="Calibri"/>
              </a:rPr>
              <a:t>w</a:t>
            </a:r>
            <a:r>
              <a:rPr sz="3200" dirty="0">
                <a:latin typeface="Calibri"/>
                <a:cs typeface="Calibri"/>
              </a:rPr>
              <a:t>idth)</a:t>
            </a:r>
          </a:p>
          <a:p>
            <a:pPr marL="355559" indent="-342860">
              <a:spcBef>
                <a:spcPts val="760"/>
              </a:spcBef>
              <a:buFont typeface="Arial"/>
              <a:buChar char="•"/>
              <a:tabLst>
                <a:tab pos="355559" algn="l"/>
              </a:tabLst>
            </a:pPr>
            <a:r>
              <a:rPr sz="3200" dirty="0">
                <a:latin typeface="Calibri"/>
                <a:cs typeface="Calibri"/>
              </a:rPr>
              <a:t>L</a:t>
            </a:r>
            <a:r>
              <a:rPr sz="3200" spc="-5" dirty="0">
                <a:latin typeface="Calibri"/>
                <a:cs typeface="Calibri"/>
              </a:rPr>
              <a:t>o</a:t>
            </a:r>
            <a:r>
              <a:rPr sz="3200" spc="-25" dirty="0">
                <a:latin typeface="Calibri"/>
                <a:cs typeface="Calibri"/>
              </a:rPr>
              <a:t>w</a:t>
            </a:r>
            <a:r>
              <a:rPr sz="3200" dirty="0">
                <a:latin typeface="Calibri"/>
                <a:cs typeface="Calibri"/>
              </a:rPr>
              <a:t> and hi</a:t>
            </a:r>
            <a:r>
              <a:rPr sz="3200" spc="-15" dirty="0">
                <a:latin typeface="Calibri"/>
                <a:cs typeface="Calibri"/>
              </a:rPr>
              <a:t>g</a:t>
            </a:r>
            <a:r>
              <a:rPr sz="3200" dirty="0">
                <a:latin typeface="Calibri"/>
                <a:cs typeface="Calibri"/>
              </a:rPr>
              <a:t>h </a:t>
            </a:r>
            <a:r>
              <a:rPr sz="3200" spc="-20" dirty="0">
                <a:latin typeface="Calibri"/>
                <a:cs typeface="Calibri"/>
              </a:rPr>
              <a:t>re</a:t>
            </a:r>
            <a:r>
              <a:rPr sz="3200" dirty="0">
                <a:latin typeface="Calibri"/>
                <a:cs typeface="Calibri"/>
              </a:rPr>
              <a:t>adin</a:t>
            </a:r>
            <a:r>
              <a:rPr sz="3200" spc="-15" dirty="0">
                <a:latin typeface="Calibri"/>
                <a:cs typeface="Calibri"/>
              </a:rPr>
              <a:t>g</a:t>
            </a:r>
            <a:r>
              <a:rPr sz="3200" dirty="0">
                <a:latin typeface="Calibri"/>
                <a:cs typeface="Calibri"/>
              </a:rPr>
              <a:t> (</a:t>
            </a:r>
            <a:r>
              <a:rPr sz="3200" spc="-5" dirty="0">
                <a:latin typeface="Calibri"/>
                <a:cs typeface="Calibri"/>
              </a:rPr>
              <a:t>D</a:t>
            </a:r>
            <a:r>
              <a:rPr sz="3200" spc="-20" dirty="0">
                <a:latin typeface="Calibri"/>
                <a:cs typeface="Calibri"/>
              </a:rPr>
              <a:t>y</a:t>
            </a:r>
            <a:r>
              <a:rPr sz="3200" dirty="0">
                <a:latin typeface="Calibri"/>
                <a:cs typeface="Calibri"/>
              </a:rPr>
              <a:t>n</a:t>
            </a:r>
            <a:r>
              <a:rPr sz="3200" spc="-25" dirty="0">
                <a:latin typeface="Calibri"/>
                <a:cs typeface="Calibri"/>
              </a:rPr>
              <a:t>am</a:t>
            </a:r>
            <a:r>
              <a:rPr sz="3200" dirty="0">
                <a:latin typeface="Calibri"/>
                <a:cs typeface="Calibri"/>
              </a:rPr>
              <a:t>i</a:t>
            </a:r>
            <a:r>
              <a:rPr sz="3200" spc="-15" dirty="0">
                <a:latin typeface="Calibri"/>
                <a:cs typeface="Calibri"/>
              </a:rPr>
              <a:t>c</a:t>
            </a:r>
            <a:r>
              <a:rPr sz="3200" dirty="0">
                <a:latin typeface="Calibri"/>
                <a:cs typeface="Calibri"/>
              </a:rPr>
              <a:t> </a:t>
            </a:r>
            <a:r>
              <a:rPr sz="3200" spc="-20" dirty="0">
                <a:latin typeface="Calibri"/>
                <a:cs typeface="Calibri"/>
              </a:rPr>
              <a:t>r</a:t>
            </a:r>
            <a:r>
              <a:rPr sz="3200" dirty="0">
                <a:latin typeface="Calibri"/>
                <a:cs typeface="Calibri"/>
              </a:rPr>
              <a:t>an</a:t>
            </a:r>
            <a:r>
              <a:rPr sz="3200" spc="-20" dirty="0">
                <a:latin typeface="Calibri"/>
                <a:cs typeface="Calibri"/>
              </a:rPr>
              <a:t>ge</a:t>
            </a:r>
            <a:r>
              <a:rPr sz="3200" dirty="0">
                <a:latin typeface="Calibri"/>
                <a:cs typeface="Calibri"/>
              </a:rPr>
              <a:t>)</a:t>
            </a:r>
          </a:p>
          <a:p>
            <a:pPr marL="355559" indent="-342860">
              <a:spcBef>
                <a:spcPts val="760"/>
              </a:spcBef>
              <a:buFont typeface="Arial"/>
              <a:buChar char="•"/>
              <a:tabLst>
                <a:tab pos="355559" algn="l"/>
              </a:tabLst>
            </a:pPr>
            <a:r>
              <a:rPr sz="3200" spc="-20" dirty="0">
                <a:latin typeface="Calibri"/>
                <a:cs typeface="Calibri"/>
              </a:rPr>
              <a:t>Accur</a:t>
            </a:r>
            <a:r>
              <a:rPr sz="3200" spc="-15" dirty="0">
                <a:latin typeface="Calibri"/>
                <a:cs typeface="Calibri"/>
              </a:rPr>
              <a:t>acy</a:t>
            </a:r>
            <a:r>
              <a:rPr sz="3200" dirty="0">
                <a:latin typeface="Calibri"/>
                <a:cs typeface="Calibri"/>
              </a:rPr>
              <a:t> and </a:t>
            </a:r>
            <a:r>
              <a:rPr sz="3200" spc="-20" dirty="0">
                <a:latin typeface="Calibri"/>
                <a:cs typeface="Calibri"/>
              </a:rPr>
              <a:t>Pr</a:t>
            </a:r>
            <a:r>
              <a:rPr sz="3200" spc="-15" dirty="0">
                <a:latin typeface="Calibri"/>
                <a:cs typeface="Calibri"/>
              </a:rPr>
              <a:t>ec</a:t>
            </a:r>
            <a:r>
              <a:rPr sz="3200" dirty="0">
                <a:latin typeface="Calibri"/>
                <a:cs typeface="Calibri"/>
              </a:rPr>
              <a:t>isi</a:t>
            </a:r>
            <a:r>
              <a:rPr sz="3200" spc="-5" dirty="0">
                <a:latin typeface="Calibri"/>
                <a:cs typeface="Calibri"/>
              </a:rPr>
              <a:t>o</a:t>
            </a:r>
            <a:r>
              <a:rPr sz="3200" dirty="0">
                <a:latin typeface="Calibri"/>
                <a:cs typeface="Calibri"/>
              </a:rPr>
              <a:t>n</a:t>
            </a:r>
          </a:p>
        </p:txBody>
      </p:sp>
    </p:spTree>
    <p:extLst>
      <p:ext uri="{BB962C8B-B14F-4D97-AF65-F5344CB8AC3E}">
        <p14:creationId xmlns:p14="http://schemas.microsoft.com/office/powerpoint/2010/main" val="14674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9672" y="704137"/>
            <a:ext cx="1461655" cy="446276"/>
          </a:xfrm>
          <a:prstGeom prst="rect">
            <a:avLst/>
          </a:prstGeom>
        </p:spPr>
        <p:txBody>
          <a:bodyPr vert="horz" wrap="square" lIns="0" tIns="0" rIns="0" bIns="0" rtlCol="0">
            <a:spAutoFit/>
          </a:bodyPr>
          <a:lstStyle/>
          <a:p>
            <a:pPr marL="11397"/>
            <a:r>
              <a:rPr sz="2900" dirty="0">
                <a:solidFill>
                  <a:srgbClr val="333399"/>
                </a:solidFill>
                <a:latin typeface="Tahoma"/>
                <a:cs typeface="Tahoma"/>
              </a:rPr>
              <a:t>3D</a:t>
            </a:r>
            <a:r>
              <a:rPr sz="2900" spc="-4" dirty="0">
                <a:solidFill>
                  <a:srgbClr val="333399"/>
                </a:solidFill>
                <a:latin typeface="Tahoma"/>
                <a:cs typeface="Tahoma"/>
              </a:rPr>
              <a:t> </a:t>
            </a:r>
            <a:r>
              <a:rPr sz="2900" dirty="0">
                <a:solidFill>
                  <a:srgbClr val="333399"/>
                </a:solidFill>
                <a:latin typeface="Tahoma"/>
                <a:cs typeface="Tahoma"/>
              </a:rPr>
              <a:t>Las</a:t>
            </a:r>
            <a:r>
              <a:rPr sz="2900" spc="-4" dirty="0">
                <a:solidFill>
                  <a:srgbClr val="333399"/>
                </a:solidFill>
                <a:latin typeface="Tahoma"/>
                <a:cs typeface="Tahoma"/>
              </a:rPr>
              <a:t>e</a:t>
            </a:r>
            <a:r>
              <a:rPr sz="2900" dirty="0">
                <a:solidFill>
                  <a:srgbClr val="333399"/>
                </a:solidFill>
                <a:latin typeface="Tahoma"/>
                <a:cs typeface="Tahoma"/>
              </a:rPr>
              <a:t>r</a:t>
            </a:r>
            <a:endParaRPr sz="2900" dirty="0">
              <a:latin typeface="Tahoma"/>
              <a:cs typeface="Tahoma"/>
            </a:endParaRPr>
          </a:p>
        </p:txBody>
      </p:sp>
      <p:sp>
        <p:nvSpPr>
          <p:cNvPr id="4" name="object 4"/>
          <p:cNvSpPr/>
          <p:nvPr/>
        </p:nvSpPr>
        <p:spPr>
          <a:xfrm>
            <a:off x="799523" y="1546412"/>
            <a:ext cx="7140862" cy="485214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7863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t>4a - Perception - Sensors</a:t>
            </a:r>
          </a:p>
        </p:txBody>
      </p:sp>
      <p:sp>
        <p:nvSpPr>
          <p:cNvPr id="10" name="Slide Number Placeholder 4"/>
          <p:cNvSpPr>
            <a:spLocks noGrp="1"/>
          </p:cNvSpPr>
          <p:nvPr>
            <p:ph type="sldNum" sz="quarter" idx="11"/>
          </p:nvPr>
        </p:nvSpPr>
        <p:spPr/>
        <p:txBody>
          <a:bodyPr/>
          <a:lstStyle/>
          <a:p>
            <a:pPr>
              <a:defRPr/>
            </a:pPr>
            <a:r>
              <a:rPr lang="en-US"/>
              <a:t>4a</a:t>
            </a:r>
          </a:p>
          <a:p>
            <a:pPr eaLnBrk="1" hangingPunct="1">
              <a:defRPr/>
            </a:pPr>
            <a:fld id="{867663C8-D700-4773-A191-028C6B64999A}" type="slidenum">
              <a:rPr lang="en-US" sz="2000" b="1"/>
              <a:pPr eaLnBrk="1" hangingPunct="1">
                <a:defRPr/>
              </a:pPr>
              <a:t>51</a:t>
            </a:fld>
            <a:endParaRPr lang="en-US" sz="2000" b="1"/>
          </a:p>
        </p:txBody>
      </p:sp>
      <p:sp>
        <p:nvSpPr>
          <p:cNvPr id="11269" name="Rectangle 2"/>
          <p:cNvSpPr>
            <a:spLocks noGrp="1" noChangeArrowheads="1"/>
          </p:cNvSpPr>
          <p:nvPr>
            <p:ph type="title"/>
          </p:nvPr>
        </p:nvSpPr>
        <p:spPr>
          <a:xfrm>
            <a:off x="457200" y="228600"/>
            <a:ext cx="8229600" cy="1143000"/>
          </a:xfrm>
        </p:spPr>
        <p:txBody>
          <a:bodyPr>
            <a:normAutofit/>
          </a:bodyPr>
          <a:lstStyle/>
          <a:p>
            <a:pPr indent="0"/>
            <a:r>
              <a:rPr lang="en-US" altLang="en-US" sz="2800" dirty="0" smtClean="0"/>
              <a:t>3D Range Sensor: Time Of Flight (TOF) camera</a:t>
            </a:r>
          </a:p>
        </p:txBody>
      </p:sp>
      <p:pic>
        <p:nvPicPr>
          <p:cNvPr id="11270" name="Picture 3" descr="3dcam_officechair_cartesi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041775"/>
            <a:ext cx="32861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3D 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000250"/>
            <a:ext cx="42195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ontent Placeholder 2"/>
          <p:cNvSpPr>
            <a:spLocks noGrp="1"/>
          </p:cNvSpPr>
          <p:nvPr>
            <p:ph idx="1"/>
          </p:nvPr>
        </p:nvSpPr>
        <p:spPr>
          <a:xfrm>
            <a:off x="395288" y="1019175"/>
            <a:ext cx="8596312" cy="981075"/>
          </a:xfrm>
        </p:spPr>
        <p:txBody>
          <a:bodyPr/>
          <a:lstStyle/>
          <a:p>
            <a:r>
              <a:rPr lang="en-US" altLang="en-US" sz="1400" smtClean="0"/>
              <a:t>A Time-of-Flight camera (TOF camera, figure ) works similarly to a lidar with the advantage that the whole 3D scene is captured at the same time and that there are no moving parts. This device uses a modulated infrared lighting source to determine the distance for each pixel of a Photonic Mixer Device (PMD) sensor.</a:t>
            </a:r>
          </a:p>
          <a:p>
            <a:endParaRPr lang="de-CH" altLang="en-US" sz="1400" smtClean="0"/>
          </a:p>
        </p:txBody>
      </p:sp>
      <p:pic>
        <p:nvPicPr>
          <p:cNvPr id="1127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2913" y="1787525"/>
            <a:ext cx="213836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4" name="TextBox 13"/>
          <p:cNvSpPr txBox="1">
            <a:spLocks noChangeArrowheads="1"/>
          </p:cNvSpPr>
          <p:nvPr/>
        </p:nvSpPr>
        <p:spPr bwMode="auto">
          <a:xfrm>
            <a:off x="6635750" y="3857625"/>
            <a:ext cx="2508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ZCAM </a:t>
            </a:r>
          </a:p>
          <a:p>
            <a:pPr algn="ctr"/>
            <a:r>
              <a:rPr lang="en-US" altLang="en-US" sz="1000"/>
              <a:t>(from 3DV Systems now bought by </a:t>
            </a:r>
          </a:p>
          <a:p>
            <a:pPr algn="ctr"/>
            <a:r>
              <a:rPr lang="en-US" altLang="en-US" sz="1000"/>
              <a:t>Microsoft for Project Natal)</a:t>
            </a:r>
            <a:endParaRPr lang="de-CH" altLang="en-US" sz="1000"/>
          </a:p>
        </p:txBody>
      </p:sp>
      <p:pic>
        <p:nvPicPr>
          <p:cNvPr id="11275" name="Picture 12"/>
          <p:cNvPicPr>
            <a:picLocks noChangeAspect="1" noChangeArrowheads="1"/>
          </p:cNvPicPr>
          <p:nvPr/>
        </p:nvPicPr>
        <p:blipFill>
          <a:blip r:embed="rId8">
            <a:extLst>
              <a:ext uri="{28A0092B-C50C-407E-A947-70E740481C1C}">
                <a14:useLocalDpi xmlns:a14="http://schemas.microsoft.com/office/drawing/2010/main" val="0"/>
              </a:ext>
            </a:extLst>
          </a:blip>
          <a:srcRect l="10712" r="12981"/>
          <a:stretch>
            <a:fillRect/>
          </a:stretch>
        </p:blipFill>
        <p:spPr bwMode="auto">
          <a:xfrm>
            <a:off x="4913313" y="1817688"/>
            <a:ext cx="15255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6" name="TextBox 17"/>
          <p:cNvSpPr txBox="1">
            <a:spLocks noChangeArrowheads="1"/>
          </p:cNvSpPr>
          <p:nvPr/>
        </p:nvSpPr>
        <p:spPr bwMode="auto">
          <a:xfrm>
            <a:off x="4795838" y="3895725"/>
            <a:ext cx="1776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200"/>
              <a:t>Swiss Ranger 3000</a:t>
            </a:r>
          </a:p>
          <a:p>
            <a:pPr algn="ctr"/>
            <a:r>
              <a:rPr lang="en-US" altLang="en-US" sz="1200"/>
              <a:t>(produced by MESA)</a:t>
            </a:r>
            <a:endParaRPr lang="de-CH" altLang="en-US" sz="1200"/>
          </a:p>
        </p:txBody>
      </p:sp>
      <p:pic>
        <p:nvPicPr>
          <p:cNvPr id="19" name="CSEM_3D-Camera.avi">
            <a:hlinkClick r:id="" action="ppaction://media"/>
          </p:cNvPr>
          <p:cNvPicPr>
            <a:picLocks noRot="1" noChangeAspect="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5143500" y="4411663"/>
            <a:ext cx="1298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3" name="WindowsMediaPlayer1" r:id="rId3" imgW="1249259" imgH="2133785"/>
        </mc:Choice>
        <mc:Fallback>
          <p:control name="WindowsMediaPlayer1" r:id="rId3" imgW="1249259" imgH="2133785">
            <p:pic>
              <p:nvPicPr>
                <p:cNvPr id="0" name="WindowsMediaPlayer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3494088" y="4032250"/>
                  <a:ext cx="1246187" cy="2133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276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9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60"/>
            <a:ext cx="8229600" cy="1143000"/>
          </a:xfrm>
        </p:spPr>
        <p:txBody>
          <a:bodyPr/>
          <a:lstStyle/>
          <a:p>
            <a:r>
              <a:rPr lang="en-US" dirty="0" smtClean="0"/>
              <a:t>Kinect 2</a:t>
            </a:r>
            <a:endParaRPr lang="en-US" dirty="0"/>
          </a:p>
        </p:txBody>
      </p:sp>
      <p:sp>
        <p:nvSpPr>
          <p:cNvPr id="5" name="Rectangle 1"/>
          <p:cNvSpPr>
            <a:spLocks noChangeArrowheads="1"/>
          </p:cNvSpPr>
          <p:nvPr/>
        </p:nvSpPr>
        <p:spPr bwMode="auto">
          <a:xfrm>
            <a:off x="838200" y="4537501"/>
            <a:ext cx="7620000" cy="830997"/>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Kinect 2.0 sensor takes a pixel and divides it in half. Half of this pixel is then turned on and off really fast such that, when it is on, it is absorbing photons of laser light, and when it is off, it rejects the photons. The other half of the pixel is doing the same thing; however, its doing it 180 degrees out of phase from the first half .</a:t>
            </a:r>
            <a:r>
              <a:rPr kumimoji="0" lang="en-US" altLang="en-US" sz="900" b="0" i="0" u="none" strike="noStrike" cap="none" normalizeH="0" dirty="0" smtClean="0">
                <a:ln>
                  <a:noFill/>
                </a:ln>
                <a:solidFill>
                  <a:srgbClr val="000000"/>
                </a:solidFill>
                <a:effectLst/>
                <a:latin typeface="Verdana" pitchFamily="34" charset="0"/>
                <a:cs typeface="Arial" pitchFamily="34" charset="0"/>
              </a:rPr>
              <a:t> </a:t>
            </a: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At the same, a laser light source is also being pulsed in phase</a:t>
            </a:r>
            <a:r>
              <a:rPr kumimoji="0" lang="en-US" altLang="en-US" sz="900" b="0" i="0" u="none" strike="noStrike" cap="none" normalizeH="0" dirty="0" smtClean="0">
                <a:ln>
                  <a:noFill/>
                </a:ln>
                <a:solidFill>
                  <a:srgbClr val="000000"/>
                </a:solidFill>
                <a:effectLst/>
                <a:latin typeface="Verdana" pitchFamily="34" charset="0"/>
                <a:cs typeface="Arial" pitchFamily="34" charset="0"/>
              </a:rPr>
              <a:t> </a:t>
            </a: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with the first pixel half such that, if the first half is on, so is the laser. And if the pixel half is off, the laser will be too.</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22522A"/>
                </a:solidFill>
                <a:effectLst/>
                <a:latin typeface="Verdana" pitchFamily="34" charset="0"/>
                <a:cs typeface="Arial" pitchFamily="34" charset="0"/>
              </a:rPr>
              <a:t> </a:t>
            </a:r>
            <a:endParaRPr kumimoji="0" lang="en-US" altLang="en-US" sz="28400" b="0" i="0" u="sng" strike="noStrike" cap="none" normalizeH="0" baseline="0" dirty="0" smtClean="0">
              <a:ln>
                <a:noFill/>
              </a:ln>
              <a:solidFill>
                <a:srgbClr val="22522A"/>
              </a:solidFill>
              <a:effectLst/>
              <a:latin typeface="Verdana" pitchFamily="34" charset="0"/>
              <a:cs typeface="Arial" pitchFamily="34" charset="0"/>
            </a:endParaRPr>
          </a:p>
        </p:txBody>
      </p:sp>
      <p:pic>
        <p:nvPicPr>
          <p:cNvPr id="7170" name="Picture 2" descr="Pr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914399"/>
            <a:ext cx="4724399" cy="3374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9640" y="4305825"/>
            <a:ext cx="6309360" cy="369332"/>
          </a:xfrm>
          <a:prstGeom prst="rect">
            <a:avLst/>
          </a:prstGeom>
        </p:spPr>
        <p:txBody>
          <a:bodyPr wrap="square">
            <a:spAutoFit/>
          </a:bodyPr>
          <a:lstStyle/>
          <a:p>
            <a:r>
              <a:rPr lang="en-US" dirty="0"/>
              <a:t>Illustration of the indirect time-of-flight method. </a:t>
            </a:r>
          </a:p>
        </p:txBody>
      </p:sp>
      <p:sp>
        <p:nvSpPr>
          <p:cNvPr id="7" name="Rectangle 6"/>
          <p:cNvSpPr/>
          <p:nvPr/>
        </p:nvSpPr>
        <p:spPr>
          <a:xfrm>
            <a:off x="619760" y="5383737"/>
            <a:ext cx="7391400" cy="261610"/>
          </a:xfrm>
          <a:prstGeom prst="rect">
            <a:avLst/>
          </a:prstGeom>
        </p:spPr>
        <p:txBody>
          <a:bodyPr wrap="square">
            <a:spAutoFit/>
          </a:bodyPr>
          <a:lstStyle/>
          <a:p>
            <a:r>
              <a:rPr lang="en-US" sz="1100" dirty="0"/>
              <a:t>http://www.gamasutra.com/blogs/DanielLau/20131127/205820/The_Science_Behind_Kinects_or_Kinect_10_versus_20.php</a:t>
            </a:r>
          </a:p>
        </p:txBody>
      </p:sp>
    </p:spTree>
    <p:extLst>
      <p:ext uri="{BB962C8B-B14F-4D97-AF65-F5344CB8AC3E}">
        <p14:creationId xmlns:p14="http://schemas.microsoft.com/office/powerpoint/2010/main" val="534781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63442"/>
            <a:ext cx="8229600" cy="965392"/>
          </a:xfrm>
          <a:prstGeom prst="rect">
            <a:avLst/>
          </a:prstGeom>
        </p:spPr>
        <p:txBody>
          <a:bodyPr vert="horz" wrap="square" lIns="0" tIns="285496" rIns="0" bIns="0" rtlCol="0">
            <a:spAutoFit/>
          </a:bodyPr>
          <a:lstStyle/>
          <a:p>
            <a:pPr marL="1283970" algn="l">
              <a:lnSpc>
                <a:spcPct val="100000"/>
              </a:lnSpc>
            </a:pPr>
            <a:r>
              <a:rPr spc="-5" dirty="0"/>
              <a:t>D</a:t>
            </a:r>
            <a:r>
              <a:rPr dirty="0"/>
              <a:t>ista</a:t>
            </a:r>
            <a:r>
              <a:rPr spc="-5" dirty="0"/>
              <a:t>n</a:t>
            </a:r>
            <a:r>
              <a:rPr spc="-25" dirty="0"/>
              <a:t>ce</a:t>
            </a:r>
            <a:r>
              <a:rPr dirty="0"/>
              <a:t> f</a:t>
            </a:r>
            <a:r>
              <a:rPr spc="-25" dirty="0"/>
              <a:t>r</a:t>
            </a:r>
            <a:r>
              <a:rPr spc="-5" dirty="0"/>
              <a:t>o</a:t>
            </a:r>
            <a:r>
              <a:rPr spc="-40" dirty="0"/>
              <a:t>m</a:t>
            </a:r>
            <a:r>
              <a:rPr dirty="0"/>
              <a:t> </a:t>
            </a:r>
            <a:r>
              <a:rPr dirty="0" smtClean="0"/>
              <a:t>s</a:t>
            </a:r>
            <a:r>
              <a:rPr spc="-15" dirty="0" smtClean="0"/>
              <a:t>t</a:t>
            </a:r>
            <a:r>
              <a:rPr spc="-25" dirty="0" smtClean="0"/>
              <a:t>r</a:t>
            </a:r>
            <a:r>
              <a:rPr dirty="0" smtClean="0"/>
              <a:t>u</a:t>
            </a:r>
            <a:r>
              <a:rPr spc="-20" dirty="0" smtClean="0"/>
              <a:t>c</a:t>
            </a:r>
            <a:r>
              <a:rPr dirty="0" smtClean="0"/>
              <a:t>tu</a:t>
            </a:r>
            <a:r>
              <a:rPr spc="-25" dirty="0" smtClean="0"/>
              <a:t>re</a:t>
            </a:r>
            <a:r>
              <a:rPr lang="en-US" spc="-25" dirty="0" smtClean="0"/>
              <a:t>d light</a:t>
            </a:r>
            <a:endParaRPr spc="-25" dirty="0"/>
          </a:p>
        </p:txBody>
      </p:sp>
      <p:sp>
        <p:nvSpPr>
          <p:cNvPr id="3" name="object 3"/>
          <p:cNvSpPr/>
          <p:nvPr/>
        </p:nvSpPr>
        <p:spPr>
          <a:xfrm>
            <a:off x="0" y="1472667"/>
            <a:ext cx="8905339" cy="182986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51040" y="3255676"/>
            <a:ext cx="1757045"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Zhan</a:t>
            </a:r>
            <a:r>
              <a:rPr sz="1800" spc="-10" dirty="0">
                <a:latin typeface="Calibri"/>
                <a:cs typeface="Calibri"/>
              </a:rPr>
              <a:t>g et al. (2002)</a:t>
            </a:r>
            <a:endParaRPr sz="1800">
              <a:latin typeface="Calibri"/>
              <a:cs typeface="Calibri"/>
            </a:endParaRPr>
          </a:p>
        </p:txBody>
      </p:sp>
      <p:sp>
        <p:nvSpPr>
          <p:cNvPr id="5" name="object 5"/>
          <p:cNvSpPr/>
          <p:nvPr/>
        </p:nvSpPr>
        <p:spPr>
          <a:xfrm>
            <a:off x="342900" y="3937000"/>
            <a:ext cx="3975098" cy="217061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41340" y="3937000"/>
            <a:ext cx="3530600" cy="223126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544806" y="6251579"/>
            <a:ext cx="4354195" cy="254000"/>
          </a:xfrm>
          <a:prstGeom prst="rect">
            <a:avLst/>
          </a:prstGeom>
        </p:spPr>
        <p:txBody>
          <a:bodyPr vert="horz" wrap="square" lIns="0" tIns="0" rIns="0" bIns="0" rtlCol="0">
            <a:spAutoFit/>
          </a:bodyPr>
          <a:lstStyle/>
          <a:p>
            <a:pPr marL="12700">
              <a:lnSpc>
                <a:spcPct val="100000"/>
              </a:lnSpc>
            </a:pPr>
            <a:r>
              <a:rPr sz="1800" u="heavy" spc="185" dirty="0">
                <a:solidFill>
                  <a:srgbClr val="0000FF"/>
                </a:solidFill>
                <a:latin typeface="Calibri"/>
                <a:cs typeface="Calibri"/>
              </a:rPr>
              <a:t>hIp</a:t>
            </a:r>
            <a:r>
              <a:rPr sz="1800" u="heavy" spc="110" dirty="0">
                <a:solidFill>
                  <a:srgbClr val="0000FF"/>
                </a:solidFill>
                <a:latin typeface="Calibri"/>
                <a:cs typeface="Calibri"/>
              </a:rPr>
              <a:t>:</a:t>
            </a:r>
            <a:r>
              <a:rPr sz="1800" u="heavy" dirty="0">
                <a:solidFill>
                  <a:srgbClr val="0000FF"/>
                </a:solidFill>
                <a:latin typeface="Calibri"/>
                <a:cs typeface="Calibri"/>
              </a:rPr>
              <a:t>/</a:t>
            </a:r>
            <a:r>
              <a:rPr sz="1800" u="heavy" spc="-5" dirty="0">
                <a:solidFill>
                  <a:srgbClr val="0000FF"/>
                </a:solidFill>
                <a:latin typeface="Calibri"/>
                <a:cs typeface="Calibri"/>
              </a:rPr>
              <a:t>/</a:t>
            </a:r>
            <a:r>
              <a:rPr sz="1800" u="heavy" spc="-15" dirty="0">
                <a:solidFill>
                  <a:srgbClr val="0000FF"/>
                </a:solidFill>
                <a:latin typeface="Calibri"/>
                <a:cs typeface="Calibri"/>
                <a:hlinkClick r:id="rId6"/>
              </a:rPr>
              <a:t>www</a:t>
            </a:r>
            <a:r>
              <a:rPr sz="1800" u="heavy" dirty="0">
                <a:solidFill>
                  <a:srgbClr val="0000FF"/>
                </a:solidFill>
                <a:latin typeface="Calibri"/>
                <a:cs typeface="Calibri"/>
                <a:hlinkClick r:id="rId6"/>
              </a:rPr>
              <a:t>.d</a:t>
            </a:r>
            <a:r>
              <a:rPr sz="1800" u="heavy" spc="-10" dirty="0">
                <a:solidFill>
                  <a:srgbClr val="0000FF"/>
                </a:solidFill>
                <a:latin typeface="Calibri"/>
                <a:cs typeface="Calibri"/>
                <a:hlinkClick r:id="rId6"/>
              </a:rPr>
              <a:t>e</a:t>
            </a:r>
            <a:r>
              <a:rPr sz="1800" u="heavy" dirty="0">
                <a:solidFill>
                  <a:srgbClr val="0000FF"/>
                </a:solidFill>
                <a:latin typeface="Calibri"/>
                <a:cs typeface="Calibri"/>
                <a:hlinkClick r:id="rId6"/>
              </a:rPr>
              <a:t>pthbio</a:t>
            </a:r>
            <a:r>
              <a:rPr sz="1800" u="heavy" spc="-15" dirty="0">
                <a:solidFill>
                  <a:srgbClr val="0000FF"/>
                </a:solidFill>
                <a:latin typeface="Calibri"/>
                <a:cs typeface="Calibri"/>
                <a:hlinkClick r:id="rId6"/>
              </a:rPr>
              <a:t>mec</a:t>
            </a:r>
            <a:r>
              <a:rPr sz="1800" u="heavy" dirty="0">
                <a:solidFill>
                  <a:srgbClr val="0000FF"/>
                </a:solidFill>
                <a:latin typeface="Calibri"/>
                <a:cs typeface="Calibri"/>
                <a:hlinkClick r:id="rId6"/>
              </a:rPr>
              <a:t>hani</a:t>
            </a:r>
            <a:r>
              <a:rPr sz="1800" u="heavy" spc="-10" dirty="0">
                <a:solidFill>
                  <a:srgbClr val="0000FF"/>
                </a:solidFill>
                <a:latin typeface="Calibri"/>
                <a:cs typeface="Calibri"/>
                <a:hlinkClick r:id="rId6"/>
              </a:rPr>
              <a:t>c</a:t>
            </a:r>
            <a:r>
              <a:rPr sz="1800" u="heavy" dirty="0">
                <a:solidFill>
                  <a:srgbClr val="0000FF"/>
                </a:solidFill>
                <a:latin typeface="Calibri"/>
                <a:cs typeface="Calibri"/>
                <a:hlinkClick r:id="rId6"/>
              </a:rPr>
              <a:t>s.</a:t>
            </a:r>
            <a:r>
              <a:rPr sz="1800" u="heavy" spc="-10" dirty="0">
                <a:solidFill>
                  <a:srgbClr val="0000FF"/>
                </a:solidFill>
                <a:latin typeface="Calibri"/>
                <a:cs typeface="Calibri"/>
                <a:hlinkClick r:id="rId6"/>
              </a:rPr>
              <a:t>c</a:t>
            </a:r>
            <a:r>
              <a:rPr sz="1800" u="heavy" dirty="0">
                <a:solidFill>
                  <a:srgbClr val="0000FF"/>
                </a:solidFill>
                <a:latin typeface="Calibri"/>
                <a:cs typeface="Calibri"/>
                <a:hlinkClick r:id="rId6"/>
              </a:rPr>
              <a:t>o.u</a:t>
            </a:r>
            <a:r>
              <a:rPr sz="1800" u="heavy" spc="-10" dirty="0">
                <a:solidFill>
                  <a:srgbClr val="0000FF"/>
                </a:solidFill>
                <a:latin typeface="Calibri"/>
                <a:cs typeface="Calibri"/>
                <a:hlinkClick r:id="rId6"/>
              </a:rPr>
              <a:t>k</a:t>
            </a:r>
            <a:r>
              <a:rPr sz="1800" u="heavy" dirty="0">
                <a:solidFill>
                  <a:srgbClr val="0000FF"/>
                </a:solidFill>
                <a:latin typeface="Calibri"/>
                <a:cs typeface="Calibri"/>
                <a:hlinkClick r:id="rId6"/>
              </a:rPr>
              <a:t>/?p</a:t>
            </a:r>
            <a:r>
              <a:rPr sz="1800" u="heavy" spc="-10" dirty="0">
                <a:solidFill>
                  <a:srgbClr val="0000FF"/>
                </a:solidFill>
                <a:latin typeface="Calibri"/>
                <a:cs typeface="Calibri"/>
                <a:hlinkClick r:id="rId6"/>
              </a:rPr>
              <a:t>=100</a:t>
            </a:r>
            <a:endParaRPr sz="1800">
              <a:latin typeface="Calibri"/>
              <a:cs typeface="Calibri"/>
            </a:endParaRPr>
          </a:p>
        </p:txBody>
      </p:sp>
    </p:spTree>
    <p:extLst>
      <p:ext uri="{BB962C8B-B14F-4D97-AF65-F5344CB8AC3E}">
        <p14:creationId xmlns:p14="http://schemas.microsoft.com/office/powerpoint/2010/main" val="1915005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normAutofit/>
          </a:bodyPr>
          <a:lstStyle/>
          <a:p>
            <a:pPr indent="0"/>
            <a:r>
              <a:rPr lang="en-US" altLang="en-US" sz="3200" dirty="0" smtClean="0"/>
              <a:t>Structured Light (vision, 2 or 3D): Structured Light</a:t>
            </a:r>
          </a:p>
        </p:txBody>
      </p:sp>
      <p:sp>
        <p:nvSpPr>
          <p:cNvPr id="93189" name="Rectangle 3"/>
          <p:cNvSpPr>
            <a:spLocks noGrp="1" noChangeArrowheads="1"/>
          </p:cNvSpPr>
          <p:nvPr>
            <p:ph type="body" idx="1"/>
          </p:nvPr>
        </p:nvSpPr>
        <p:spPr>
          <a:xfrm>
            <a:off x="352425" y="4953000"/>
            <a:ext cx="8596312" cy="1662113"/>
          </a:xfrm>
        </p:spPr>
        <p:txBody>
          <a:bodyPr/>
          <a:lstStyle/>
          <a:p>
            <a:r>
              <a:rPr lang="en-US" altLang="en-US" sz="1800" dirty="0" smtClean="0"/>
              <a:t>Eliminate the correspondence problem by projecting structured light on the scene. </a:t>
            </a:r>
          </a:p>
          <a:p>
            <a:r>
              <a:rPr lang="en-US" altLang="en-US" sz="1800" dirty="0" smtClean="0"/>
              <a:t>Slits of light or emit collimated light (possibly laser) by means of a rotating mirror. </a:t>
            </a:r>
          </a:p>
          <a:p>
            <a:r>
              <a:rPr lang="en-US" altLang="en-US" sz="1800" dirty="0" smtClean="0"/>
              <a:t>Light perceived by camera </a:t>
            </a:r>
          </a:p>
          <a:p>
            <a:r>
              <a:rPr lang="en-US" altLang="en-US" sz="1800" dirty="0" smtClean="0"/>
              <a:t>Range to an illuminated point can then be determined from simple geometry. </a:t>
            </a:r>
          </a:p>
          <a:p>
            <a:endParaRPr lang="en-US" altLang="en-US" sz="1800" dirty="0" smtClean="0"/>
          </a:p>
        </p:txBody>
      </p:sp>
      <p:grpSp>
        <p:nvGrpSpPr>
          <p:cNvPr id="93190" name="Group 5"/>
          <p:cNvGrpSpPr>
            <a:grpSpLocks/>
          </p:cNvGrpSpPr>
          <p:nvPr/>
        </p:nvGrpSpPr>
        <p:grpSpPr bwMode="auto">
          <a:xfrm>
            <a:off x="352425" y="1219200"/>
            <a:ext cx="4070350" cy="3556000"/>
            <a:chOff x="240" y="720"/>
            <a:chExt cx="2778" cy="2240"/>
          </a:xfrm>
        </p:grpSpPr>
        <p:pic>
          <p:nvPicPr>
            <p:cNvPr id="931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782"/>
              <a:ext cx="2490"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5" name="Text Box 8"/>
            <p:cNvSpPr txBox="1">
              <a:spLocks noChangeArrowheads="1"/>
            </p:cNvSpPr>
            <p:nvPr/>
          </p:nvSpPr>
          <p:spPr bwMode="auto">
            <a:xfrm>
              <a:off x="1197" y="72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1600" i="1">
                  <a:solidFill>
                    <a:srgbClr val="3C0023"/>
                  </a:solidFill>
                  <a:latin typeface="Arial" charset="0"/>
                </a:rPr>
                <a:t>b</a:t>
              </a:r>
              <a:endParaRPr kumimoji="0" lang="en-US" altLang="en-US" sz="1600" i="1">
                <a:solidFill>
                  <a:srgbClr val="3C0023"/>
                </a:solidFill>
                <a:latin typeface="Arial" charset="0"/>
              </a:endParaRPr>
            </a:p>
          </p:txBody>
        </p:sp>
        <p:sp>
          <p:nvSpPr>
            <p:cNvPr id="93196" name="Text Box 9"/>
            <p:cNvSpPr txBox="1">
              <a:spLocks noChangeArrowheads="1"/>
            </p:cNvSpPr>
            <p:nvPr/>
          </p:nvSpPr>
          <p:spPr bwMode="auto">
            <a:xfrm>
              <a:off x="2349" y="1199"/>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1600" i="1">
                  <a:solidFill>
                    <a:srgbClr val="3C0023"/>
                  </a:solidFill>
                  <a:latin typeface="Arial" charset="0"/>
                </a:rPr>
                <a:t>u</a:t>
              </a:r>
              <a:endParaRPr kumimoji="0" lang="en-US" altLang="en-US" sz="1600" i="1">
                <a:solidFill>
                  <a:srgbClr val="3C0023"/>
                </a:solidFill>
                <a:latin typeface="Arial" charset="0"/>
              </a:endParaRPr>
            </a:p>
          </p:txBody>
        </p:sp>
        <p:sp>
          <p:nvSpPr>
            <p:cNvPr id="93197" name="Line 10"/>
            <p:cNvSpPr>
              <a:spLocks noChangeShapeType="1"/>
            </p:cNvSpPr>
            <p:nvPr/>
          </p:nvSpPr>
          <p:spPr bwMode="auto">
            <a:xfrm flipH="1">
              <a:off x="2301" y="1391"/>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8" name="Line 11"/>
            <p:cNvSpPr>
              <a:spLocks noChangeShapeType="1"/>
            </p:cNvSpPr>
            <p:nvPr/>
          </p:nvSpPr>
          <p:spPr bwMode="auto">
            <a:xfrm>
              <a:off x="861" y="911"/>
              <a:ext cx="96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9" name="Text Box 12"/>
            <p:cNvSpPr txBox="1">
              <a:spLocks noChangeArrowheads="1"/>
            </p:cNvSpPr>
            <p:nvPr/>
          </p:nvSpPr>
          <p:spPr bwMode="auto">
            <a:xfrm>
              <a:off x="240" y="86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2400" b="1">
                  <a:solidFill>
                    <a:srgbClr val="3C0023"/>
                  </a:solidFill>
                  <a:latin typeface="Arial" charset="0"/>
                </a:rPr>
                <a:t>a</a:t>
              </a:r>
              <a:endParaRPr kumimoji="0" lang="en-US" altLang="en-US" sz="2400" b="1">
                <a:solidFill>
                  <a:srgbClr val="3C0023"/>
                </a:solidFill>
                <a:latin typeface="Arial" charset="0"/>
              </a:endParaRPr>
            </a:p>
          </p:txBody>
        </p:sp>
      </p:grpSp>
      <p:grpSp>
        <p:nvGrpSpPr>
          <p:cNvPr id="93191" name="Group 13"/>
          <p:cNvGrpSpPr>
            <a:grpSpLocks/>
          </p:cNvGrpSpPr>
          <p:nvPr/>
        </p:nvGrpSpPr>
        <p:grpSpPr bwMode="auto">
          <a:xfrm>
            <a:off x="5275263" y="1371600"/>
            <a:ext cx="3516312" cy="3373438"/>
            <a:chOff x="3600" y="864"/>
            <a:chExt cx="2400" cy="2125"/>
          </a:xfrm>
        </p:grpSpPr>
        <p:pic>
          <p:nvPicPr>
            <p:cNvPr id="9319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12"/>
              <a:ext cx="2208"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3" name="Text Box 15"/>
            <p:cNvSpPr txBox="1">
              <a:spLocks noChangeArrowheads="1"/>
            </p:cNvSpPr>
            <p:nvPr/>
          </p:nvSpPr>
          <p:spPr bwMode="auto">
            <a:xfrm>
              <a:off x="3600" y="86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2400" b="1">
                  <a:solidFill>
                    <a:srgbClr val="3C0023"/>
                  </a:solidFill>
                  <a:latin typeface="Arial" charset="0"/>
                </a:rPr>
                <a:t>b</a:t>
              </a:r>
              <a:endParaRPr kumimoji="0" lang="en-US" altLang="en-US" sz="2400" b="1">
                <a:solidFill>
                  <a:srgbClr val="3C0023"/>
                </a:solidFill>
                <a:latin typeface="Arial" charset="0"/>
              </a:endParaRPr>
            </a:p>
          </p:txBody>
        </p:sp>
      </p:grpSp>
    </p:spTree>
    <p:extLst>
      <p:ext uri="{BB962C8B-B14F-4D97-AF65-F5344CB8AC3E}">
        <p14:creationId xmlns:p14="http://schemas.microsoft.com/office/powerpoint/2010/main" val="184304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normAutofit/>
          </a:bodyPr>
          <a:lstStyle/>
          <a:p>
            <a:pPr indent="0"/>
            <a:r>
              <a:rPr lang="en-US" altLang="en-US" sz="3600" dirty="0" smtClean="0"/>
              <a:t>Structured Light (vision, 2 or 3D)</a:t>
            </a:r>
          </a:p>
        </p:txBody>
      </p:sp>
      <p:sp>
        <p:nvSpPr>
          <p:cNvPr id="13318" name="Rectangle 3"/>
          <p:cNvSpPr>
            <a:spLocks noGrp="1" noChangeArrowheads="1"/>
          </p:cNvSpPr>
          <p:nvPr>
            <p:ph type="body" idx="1"/>
          </p:nvPr>
        </p:nvSpPr>
        <p:spPr>
          <a:xfrm>
            <a:off x="357188" y="1000125"/>
            <a:ext cx="8370887" cy="5181600"/>
          </a:xfrm>
        </p:spPr>
        <p:txBody>
          <a:bodyPr/>
          <a:lstStyle/>
          <a:p>
            <a:pPr>
              <a:lnSpc>
                <a:spcPct val="90000"/>
              </a:lnSpc>
            </a:pPr>
            <a:r>
              <a:rPr lang="en-US" altLang="en-US" sz="1800" smtClean="0"/>
              <a:t>Baseline length </a:t>
            </a:r>
            <a:r>
              <a:rPr lang="en-US" altLang="en-US" sz="1800" i="1" smtClean="0"/>
              <a:t>b</a:t>
            </a:r>
            <a:r>
              <a:rPr lang="en-US" altLang="en-US" sz="1800" smtClean="0"/>
              <a:t>: </a:t>
            </a:r>
          </a:p>
          <a:p>
            <a:pPr lvl="1">
              <a:lnSpc>
                <a:spcPct val="90000"/>
              </a:lnSpc>
            </a:pPr>
            <a:r>
              <a:rPr lang="en-US" altLang="en-US" sz="1600" smtClean="0"/>
              <a:t>the smaller b is the more compact the sensor can be. </a:t>
            </a:r>
          </a:p>
          <a:p>
            <a:pPr lvl="1">
              <a:lnSpc>
                <a:spcPct val="90000"/>
              </a:lnSpc>
            </a:pPr>
            <a:r>
              <a:rPr lang="en-US" altLang="en-US" sz="1600" smtClean="0"/>
              <a:t>the larger b is the better the range resolution is. </a:t>
            </a:r>
          </a:p>
          <a:p>
            <a:pPr>
              <a:lnSpc>
                <a:spcPct val="90000"/>
              </a:lnSpc>
              <a:buFont typeface="Wingdings" pitchFamily="2" charset="2"/>
              <a:buNone/>
            </a:pPr>
            <a:r>
              <a:rPr lang="en-US" altLang="en-US" sz="1800" smtClean="0"/>
              <a:t>	</a:t>
            </a:r>
            <a:r>
              <a:rPr lang="en-US" altLang="en-US" sz="1800" i="1" smtClean="0">
                <a:solidFill>
                  <a:srgbClr val="BE7882"/>
                </a:solidFill>
              </a:rPr>
              <a:t>Note: for large  b, the chance that an illuminated point is not  visible to the receiver increases</a:t>
            </a:r>
            <a:r>
              <a:rPr lang="en-US" altLang="en-US" sz="1800" smtClean="0">
                <a:solidFill>
                  <a:srgbClr val="BE7882"/>
                </a:solidFill>
              </a:rPr>
              <a:t>.</a:t>
            </a:r>
          </a:p>
          <a:p>
            <a:pPr>
              <a:lnSpc>
                <a:spcPct val="90000"/>
              </a:lnSpc>
            </a:pPr>
            <a:r>
              <a:rPr lang="en-US" altLang="en-US" sz="1800" smtClean="0"/>
              <a:t>Focal length f: </a:t>
            </a:r>
          </a:p>
          <a:p>
            <a:pPr lvl="1">
              <a:lnSpc>
                <a:spcPct val="90000"/>
              </a:lnSpc>
            </a:pPr>
            <a:r>
              <a:rPr lang="en-US" altLang="en-US" sz="1600" smtClean="0"/>
              <a:t>larger focal length f can provide </a:t>
            </a:r>
          </a:p>
          <a:p>
            <a:pPr lvl="2">
              <a:lnSpc>
                <a:spcPct val="90000"/>
              </a:lnSpc>
            </a:pPr>
            <a:r>
              <a:rPr lang="en-US" altLang="en-US" sz="1400" smtClean="0"/>
              <a:t>either a larger field of view </a:t>
            </a:r>
          </a:p>
          <a:p>
            <a:pPr lvl="2">
              <a:lnSpc>
                <a:spcPct val="90000"/>
              </a:lnSpc>
            </a:pPr>
            <a:r>
              <a:rPr lang="en-US" altLang="en-US" sz="1400" smtClean="0"/>
              <a:t>or an improved range resolution</a:t>
            </a:r>
          </a:p>
          <a:p>
            <a:pPr lvl="1">
              <a:lnSpc>
                <a:spcPct val="90000"/>
              </a:lnSpc>
            </a:pPr>
            <a:r>
              <a:rPr lang="en-US" altLang="en-US" sz="1600" smtClean="0"/>
              <a:t>however, large focal length means a larger sensor head</a:t>
            </a:r>
          </a:p>
        </p:txBody>
      </p:sp>
      <p:grpSp>
        <p:nvGrpSpPr>
          <p:cNvPr id="13319" name="Group 198"/>
          <p:cNvGrpSpPr>
            <a:grpSpLocks/>
          </p:cNvGrpSpPr>
          <p:nvPr/>
        </p:nvGrpSpPr>
        <p:grpSpPr bwMode="auto">
          <a:xfrm>
            <a:off x="2143125" y="3763963"/>
            <a:ext cx="5110163" cy="3022600"/>
            <a:chOff x="1687513" y="981075"/>
            <a:chExt cx="6327775" cy="3743325"/>
          </a:xfrm>
        </p:grpSpPr>
        <p:sp>
          <p:nvSpPr>
            <p:cNvPr id="13320" name="Rectangle 4"/>
            <p:cNvSpPr>
              <a:spLocks noChangeArrowheads="1"/>
            </p:cNvSpPr>
            <p:nvPr/>
          </p:nvSpPr>
          <p:spPr bwMode="auto">
            <a:xfrm>
              <a:off x="2657475" y="2054225"/>
              <a:ext cx="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1" name="Rectangle 5"/>
            <p:cNvSpPr>
              <a:spLocks noChangeArrowheads="1"/>
            </p:cNvSpPr>
            <p:nvPr/>
          </p:nvSpPr>
          <p:spPr bwMode="auto">
            <a:xfrm>
              <a:off x="64468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2" name="Rectangle 6"/>
            <p:cNvSpPr>
              <a:spLocks noChangeArrowheads="1"/>
            </p:cNvSpPr>
            <p:nvPr/>
          </p:nvSpPr>
          <p:spPr bwMode="auto">
            <a:xfrm>
              <a:off x="6561138" y="1558925"/>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3" name="Rectangle 7"/>
            <p:cNvSpPr>
              <a:spLocks noChangeArrowheads="1"/>
            </p:cNvSpPr>
            <p:nvPr/>
          </p:nvSpPr>
          <p:spPr bwMode="auto">
            <a:xfrm>
              <a:off x="6561138" y="27416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4" name="Rectangle 8"/>
            <p:cNvSpPr>
              <a:spLocks noChangeArrowheads="1"/>
            </p:cNvSpPr>
            <p:nvPr/>
          </p:nvSpPr>
          <p:spPr bwMode="auto">
            <a:xfrm>
              <a:off x="65611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5" name="Rectangle 9"/>
            <p:cNvSpPr>
              <a:spLocks noChangeArrowheads="1"/>
            </p:cNvSpPr>
            <p:nvPr/>
          </p:nvSpPr>
          <p:spPr bwMode="auto">
            <a:xfrm>
              <a:off x="65484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6" name="Rectangle 10"/>
            <p:cNvSpPr>
              <a:spLocks noChangeArrowheads="1"/>
            </p:cNvSpPr>
            <p:nvPr/>
          </p:nvSpPr>
          <p:spPr bwMode="auto">
            <a:xfrm>
              <a:off x="2505075" y="3375025"/>
              <a:ext cx="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7" name="Rectangle 11"/>
            <p:cNvSpPr>
              <a:spLocks noChangeArrowheads="1"/>
            </p:cNvSpPr>
            <p:nvPr/>
          </p:nvSpPr>
          <p:spPr bwMode="auto">
            <a:xfrm>
              <a:off x="2479675" y="3375025"/>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8" name="Rectangle 12"/>
            <p:cNvSpPr>
              <a:spLocks noChangeArrowheads="1"/>
            </p:cNvSpPr>
            <p:nvPr/>
          </p:nvSpPr>
          <p:spPr bwMode="auto">
            <a:xfrm>
              <a:off x="6396038" y="19304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9" name="Rectangle 13"/>
            <p:cNvSpPr>
              <a:spLocks noChangeArrowheads="1"/>
            </p:cNvSpPr>
            <p:nvPr/>
          </p:nvSpPr>
          <p:spPr bwMode="auto">
            <a:xfrm>
              <a:off x="6372225" y="19161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0" name="Rectangle 14"/>
            <p:cNvSpPr>
              <a:spLocks noChangeArrowheads="1"/>
            </p:cNvSpPr>
            <p:nvPr/>
          </p:nvSpPr>
          <p:spPr bwMode="auto">
            <a:xfrm>
              <a:off x="6396038" y="2246313"/>
              <a:ext cx="1587"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1" name="Rectangle 15"/>
            <p:cNvSpPr>
              <a:spLocks noChangeArrowheads="1"/>
            </p:cNvSpPr>
            <p:nvPr/>
          </p:nvSpPr>
          <p:spPr bwMode="auto">
            <a:xfrm>
              <a:off x="6372225" y="22463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2" name="Rectangle 16"/>
            <p:cNvSpPr>
              <a:spLocks noChangeArrowheads="1"/>
            </p:cNvSpPr>
            <p:nvPr/>
          </p:nvSpPr>
          <p:spPr bwMode="auto">
            <a:xfrm>
              <a:off x="6053138" y="24257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3" name="Rectangle 17"/>
            <p:cNvSpPr>
              <a:spLocks noChangeArrowheads="1"/>
            </p:cNvSpPr>
            <p:nvPr/>
          </p:nvSpPr>
          <p:spPr bwMode="auto">
            <a:xfrm>
              <a:off x="6042025" y="2425700"/>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4" name="Rectangle 18"/>
            <p:cNvSpPr>
              <a:spLocks noChangeArrowheads="1"/>
            </p:cNvSpPr>
            <p:nvPr/>
          </p:nvSpPr>
          <p:spPr bwMode="auto">
            <a:xfrm>
              <a:off x="6281738" y="2659063"/>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5" name="Rectangle 19"/>
            <p:cNvSpPr>
              <a:spLocks noChangeArrowheads="1"/>
            </p:cNvSpPr>
            <p:nvPr/>
          </p:nvSpPr>
          <p:spPr bwMode="auto">
            <a:xfrm>
              <a:off x="6269038" y="26876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6" name="Rectangle 20"/>
            <p:cNvSpPr>
              <a:spLocks noChangeArrowheads="1"/>
            </p:cNvSpPr>
            <p:nvPr/>
          </p:nvSpPr>
          <p:spPr bwMode="auto">
            <a:xfrm>
              <a:off x="3062288" y="1614488"/>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7" name="Rectangle 21"/>
            <p:cNvSpPr>
              <a:spLocks noChangeArrowheads="1"/>
            </p:cNvSpPr>
            <p:nvPr/>
          </p:nvSpPr>
          <p:spPr bwMode="auto">
            <a:xfrm>
              <a:off x="3062288" y="1174750"/>
              <a:ext cx="14287"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8" name="Rectangle 22"/>
            <p:cNvSpPr>
              <a:spLocks noChangeArrowheads="1"/>
            </p:cNvSpPr>
            <p:nvPr/>
          </p:nvSpPr>
          <p:spPr bwMode="auto">
            <a:xfrm>
              <a:off x="6561138" y="1435100"/>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9" name="Rectangle 23"/>
            <p:cNvSpPr>
              <a:spLocks noChangeArrowheads="1"/>
            </p:cNvSpPr>
            <p:nvPr/>
          </p:nvSpPr>
          <p:spPr bwMode="auto">
            <a:xfrm>
              <a:off x="6561138" y="1174750"/>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0" name="Rectangle 24"/>
            <p:cNvSpPr>
              <a:spLocks noChangeArrowheads="1"/>
            </p:cNvSpPr>
            <p:nvPr/>
          </p:nvSpPr>
          <p:spPr bwMode="auto">
            <a:xfrm>
              <a:off x="3152775" y="12430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1" name="Rectangle 25"/>
            <p:cNvSpPr>
              <a:spLocks noChangeArrowheads="1"/>
            </p:cNvSpPr>
            <p:nvPr/>
          </p:nvSpPr>
          <p:spPr bwMode="auto">
            <a:xfrm>
              <a:off x="2771775" y="216376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2" name="Rectangle 26"/>
            <p:cNvSpPr>
              <a:spLocks noChangeArrowheads="1"/>
            </p:cNvSpPr>
            <p:nvPr/>
          </p:nvSpPr>
          <p:spPr bwMode="auto">
            <a:xfrm>
              <a:off x="2771775" y="30718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3" name="Rectangle 27"/>
            <p:cNvSpPr>
              <a:spLocks noChangeArrowheads="1"/>
            </p:cNvSpPr>
            <p:nvPr/>
          </p:nvSpPr>
          <p:spPr bwMode="auto">
            <a:xfrm>
              <a:off x="5470525" y="3182938"/>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4" name="Rectangle 28"/>
            <p:cNvSpPr>
              <a:spLocks noChangeArrowheads="1"/>
            </p:cNvSpPr>
            <p:nvPr/>
          </p:nvSpPr>
          <p:spPr bwMode="auto">
            <a:xfrm>
              <a:off x="6396038" y="3182938"/>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5" name="Rectangle 29"/>
            <p:cNvSpPr>
              <a:spLocks noChangeArrowheads="1"/>
            </p:cNvSpPr>
            <p:nvPr/>
          </p:nvSpPr>
          <p:spPr bwMode="auto">
            <a:xfrm>
              <a:off x="5470525" y="3471863"/>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6" name="Rectangle 30"/>
            <p:cNvSpPr>
              <a:spLocks noChangeArrowheads="1"/>
            </p:cNvSpPr>
            <p:nvPr/>
          </p:nvSpPr>
          <p:spPr bwMode="auto">
            <a:xfrm>
              <a:off x="5495925" y="3471863"/>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7" name="Rectangle 31"/>
            <p:cNvSpPr>
              <a:spLocks noChangeArrowheads="1"/>
            </p:cNvSpPr>
            <p:nvPr/>
          </p:nvSpPr>
          <p:spPr bwMode="auto">
            <a:xfrm>
              <a:off x="6372225" y="3471863"/>
              <a:ext cx="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8" name="Rectangle 32"/>
            <p:cNvSpPr>
              <a:spLocks noChangeArrowheads="1"/>
            </p:cNvSpPr>
            <p:nvPr/>
          </p:nvSpPr>
          <p:spPr bwMode="auto">
            <a:xfrm>
              <a:off x="6396038" y="3471863"/>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9" name="Rectangle 33"/>
            <p:cNvSpPr>
              <a:spLocks noChangeArrowheads="1"/>
            </p:cNvSpPr>
            <p:nvPr/>
          </p:nvSpPr>
          <p:spPr bwMode="auto">
            <a:xfrm>
              <a:off x="2771775" y="3182938"/>
              <a:ext cx="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0" name="Rectangle 34"/>
            <p:cNvSpPr>
              <a:spLocks noChangeArrowheads="1"/>
            </p:cNvSpPr>
            <p:nvPr/>
          </p:nvSpPr>
          <p:spPr bwMode="auto">
            <a:xfrm>
              <a:off x="1960563" y="3182938"/>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1" name="Rectangle 35"/>
            <p:cNvSpPr>
              <a:spLocks noChangeArrowheads="1"/>
            </p:cNvSpPr>
            <p:nvPr/>
          </p:nvSpPr>
          <p:spPr bwMode="auto">
            <a:xfrm>
              <a:off x="2251075" y="3416300"/>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2" name="Rectangle 36"/>
            <p:cNvSpPr>
              <a:spLocks noChangeArrowheads="1"/>
            </p:cNvSpPr>
            <p:nvPr/>
          </p:nvSpPr>
          <p:spPr bwMode="auto">
            <a:xfrm>
              <a:off x="1960563" y="34163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3" name="Rectangle 37"/>
            <p:cNvSpPr>
              <a:spLocks noChangeArrowheads="1"/>
            </p:cNvSpPr>
            <p:nvPr/>
          </p:nvSpPr>
          <p:spPr bwMode="auto">
            <a:xfrm>
              <a:off x="2073275" y="28654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4" name="Rectangle 38"/>
            <p:cNvSpPr>
              <a:spLocks noChangeArrowheads="1"/>
            </p:cNvSpPr>
            <p:nvPr/>
          </p:nvSpPr>
          <p:spPr bwMode="auto">
            <a:xfrm>
              <a:off x="2073275" y="30718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5" name="Rectangle 39"/>
            <p:cNvSpPr>
              <a:spLocks noChangeArrowheads="1"/>
            </p:cNvSpPr>
            <p:nvPr/>
          </p:nvSpPr>
          <p:spPr bwMode="auto">
            <a:xfrm>
              <a:off x="2073275" y="35258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6" name="Rectangle 40"/>
            <p:cNvSpPr>
              <a:spLocks noChangeArrowheads="1"/>
            </p:cNvSpPr>
            <p:nvPr/>
          </p:nvSpPr>
          <p:spPr bwMode="auto">
            <a:xfrm>
              <a:off x="2073275" y="37322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7" name="Rectangle 41"/>
            <p:cNvSpPr>
              <a:spLocks noChangeArrowheads="1"/>
            </p:cNvSpPr>
            <p:nvPr/>
          </p:nvSpPr>
          <p:spPr bwMode="auto">
            <a:xfrm>
              <a:off x="3062288" y="2673350"/>
              <a:ext cx="14287"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8" name="Rectangle 42"/>
            <p:cNvSpPr>
              <a:spLocks noChangeArrowheads="1"/>
            </p:cNvSpPr>
            <p:nvPr/>
          </p:nvSpPr>
          <p:spPr bwMode="auto">
            <a:xfrm>
              <a:off x="3062288" y="2109788"/>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9" name="Freeform 43"/>
            <p:cNvSpPr>
              <a:spLocks/>
            </p:cNvSpPr>
            <p:nvPr/>
          </p:nvSpPr>
          <p:spPr bwMode="auto">
            <a:xfrm>
              <a:off x="2968625" y="2714625"/>
              <a:ext cx="177800" cy="935038"/>
            </a:xfrm>
            <a:custGeom>
              <a:avLst/>
              <a:gdLst>
                <a:gd name="T0" fmla="*/ 2147483647 w 121"/>
                <a:gd name="T1" fmla="*/ 2147483647 h 589"/>
                <a:gd name="T2" fmla="*/ 2147483647 w 121"/>
                <a:gd name="T3" fmla="*/ 2147483647 h 589"/>
                <a:gd name="T4" fmla="*/ 2147483647 w 121"/>
                <a:gd name="T5" fmla="*/ 2147483647 h 589"/>
                <a:gd name="T6" fmla="*/ 2147483647 w 121"/>
                <a:gd name="T7" fmla="*/ 2147483647 h 589"/>
                <a:gd name="T8" fmla="*/ 2147483647 w 121"/>
                <a:gd name="T9" fmla="*/ 2147483647 h 589"/>
                <a:gd name="T10" fmla="*/ 2147483647 w 121"/>
                <a:gd name="T11" fmla="*/ 2147483647 h 589"/>
                <a:gd name="T12" fmla="*/ 2147483647 w 121"/>
                <a:gd name="T13" fmla="*/ 0 h 589"/>
                <a:gd name="T14" fmla="*/ 2147483647 w 121"/>
                <a:gd name="T15" fmla="*/ 2147483647 h 589"/>
                <a:gd name="T16" fmla="*/ 2147483647 w 121"/>
                <a:gd name="T17" fmla="*/ 2147483647 h 589"/>
                <a:gd name="T18" fmla="*/ 0 w 121"/>
                <a:gd name="T19" fmla="*/ 2147483647 h 589"/>
                <a:gd name="T20" fmla="*/ 2147483647 w 121"/>
                <a:gd name="T21" fmla="*/ 2147483647 h 589"/>
                <a:gd name="T22" fmla="*/ 2147483647 w 121"/>
                <a:gd name="T23" fmla="*/ 2147483647 h 589"/>
                <a:gd name="T24" fmla="*/ 2147483647 w 121"/>
                <a:gd name="T25" fmla="*/ 2147483647 h 5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589"/>
                <a:gd name="T41" fmla="*/ 121 w 121"/>
                <a:gd name="T42" fmla="*/ 589 h 5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589">
                  <a:moveTo>
                    <a:pt x="60" y="589"/>
                  </a:moveTo>
                  <a:lnTo>
                    <a:pt x="78" y="563"/>
                  </a:lnTo>
                  <a:lnTo>
                    <a:pt x="104" y="503"/>
                  </a:lnTo>
                  <a:lnTo>
                    <a:pt x="121" y="295"/>
                  </a:lnTo>
                  <a:lnTo>
                    <a:pt x="104" y="87"/>
                  </a:lnTo>
                  <a:lnTo>
                    <a:pt x="78" y="17"/>
                  </a:lnTo>
                  <a:lnTo>
                    <a:pt x="60" y="0"/>
                  </a:lnTo>
                  <a:lnTo>
                    <a:pt x="34" y="17"/>
                  </a:lnTo>
                  <a:lnTo>
                    <a:pt x="17" y="87"/>
                  </a:lnTo>
                  <a:lnTo>
                    <a:pt x="0" y="295"/>
                  </a:lnTo>
                  <a:lnTo>
                    <a:pt x="17" y="503"/>
                  </a:lnTo>
                  <a:lnTo>
                    <a:pt x="34" y="563"/>
                  </a:lnTo>
                  <a:lnTo>
                    <a:pt x="60" y="589"/>
                  </a:lnTo>
                  <a:close/>
                </a:path>
              </a:pathLst>
            </a:custGeom>
            <a:solidFill>
              <a:srgbClr val="BE7882"/>
            </a:solidFill>
            <a:ln w="9525">
              <a:solidFill>
                <a:schemeClr val="bg1"/>
              </a:solidFill>
              <a:round/>
              <a:headEnd/>
              <a:tailEnd/>
            </a:ln>
          </p:spPr>
          <p:txBody>
            <a:bodyPr/>
            <a:lstStyle/>
            <a:p>
              <a:endParaRPr lang="en-US"/>
            </a:p>
          </p:txBody>
        </p:sp>
        <p:sp>
          <p:nvSpPr>
            <p:cNvPr id="13360" name="Freeform 44"/>
            <p:cNvSpPr>
              <a:spLocks/>
            </p:cNvSpPr>
            <p:nvPr/>
          </p:nvSpPr>
          <p:spPr bwMode="auto">
            <a:xfrm>
              <a:off x="3044825" y="3649663"/>
              <a:ext cx="12700" cy="14287"/>
            </a:xfrm>
            <a:custGeom>
              <a:avLst/>
              <a:gdLst>
                <a:gd name="T0" fmla="*/ 2147483647 w 8"/>
                <a:gd name="T1" fmla="*/ 0 h 9"/>
                <a:gd name="T2" fmla="*/ 2147483647 w 8"/>
                <a:gd name="T3" fmla="*/ 0 h 9"/>
                <a:gd name="T4" fmla="*/ 0 w 8"/>
                <a:gd name="T5" fmla="*/ 0 h 9"/>
                <a:gd name="T6" fmla="*/ 2147483647 w 8"/>
                <a:gd name="T7" fmla="*/ 2147483647 h 9"/>
                <a:gd name="T8" fmla="*/ 0 w 8"/>
                <a:gd name="T9" fmla="*/ 2147483647 h 9"/>
                <a:gd name="T10" fmla="*/ 0 w 8"/>
                <a:gd name="T11" fmla="*/ 2147483647 h 9"/>
                <a:gd name="T12" fmla="*/ 2147483647 w 8"/>
                <a:gd name="T13" fmla="*/ 0 h 9"/>
                <a:gd name="T14" fmla="*/ 0 60000 65536"/>
                <a:gd name="T15" fmla="*/ 0 60000 65536"/>
                <a:gd name="T16" fmla="*/ 0 60000 65536"/>
                <a:gd name="T17" fmla="*/ 0 60000 65536"/>
                <a:gd name="T18" fmla="*/ 0 60000 65536"/>
                <a:gd name="T19" fmla="*/ 0 60000 65536"/>
                <a:gd name="T20" fmla="*/ 0 60000 65536"/>
                <a:gd name="T21" fmla="*/ 0 w 8"/>
                <a:gd name="T22" fmla="*/ 0 h 9"/>
                <a:gd name="T23" fmla="*/ 8 w 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
                  <a:moveTo>
                    <a:pt x="8" y="0"/>
                  </a:moveTo>
                  <a:lnTo>
                    <a:pt x="8" y="0"/>
                  </a:lnTo>
                  <a:lnTo>
                    <a:pt x="0" y="0"/>
                  </a:lnTo>
                  <a:lnTo>
                    <a:pt x="8" y="9"/>
                  </a:lnTo>
                  <a:lnTo>
                    <a:pt x="0" y="9"/>
                  </a:lnTo>
                  <a:lnTo>
                    <a:pt x="8" y="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Rectangle 45"/>
            <p:cNvSpPr>
              <a:spLocks noChangeArrowheads="1"/>
            </p:cNvSpPr>
            <p:nvPr/>
          </p:nvSpPr>
          <p:spPr bwMode="auto">
            <a:xfrm>
              <a:off x="2030413" y="1930400"/>
              <a:ext cx="633412" cy="247650"/>
            </a:xfrm>
            <a:prstGeom prst="rect">
              <a:avLst/>
            </a:prstGeom>
            <a:solidFill>
              <a:schemeClr val="hlink"/>
            </a:solidFill>
            <a:ln w="9525">
              <a:solidFill>
                <a:schemeClr val="tx1"/>
              </a:solidFill>
              <a:miter lim="800000"/>
              <a:headEnd/>
              <a:tailEnd/>
            </a:ln>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2" name="Freeform 46"/>
            <p:cNvSpPr>
              <a:spLocks/>
            </p:cNvSpPr>
            <p:nvPr/>
          </p:nvSpPr>
          <p:spPr bwMode="auto">
            <a:xfrm>
              <a:off x="6453188" y="2027238"/>
              <a:ext cx="141287" cy="68262"/>
            </a:xfrm>
            <a:custGeom>
              <a:avLst/>
              <a:gdLst>
                <a:gd name="T0" fmla="*/ 0 w 96"/>
                <a:gd name="T1" fmla="*/ 2147483647 h 43"/>
                <a:gd name="T2" fmla="*/ 0 w 96"/>
                <a:gd name="T3" fmla="*/ 0 h 43"/>
                <a:gd name="T4" fmla="*/ 0 w 96"/>
                <a:gd name="T5" fmla="*/ 0 h 43"/>
                <a:gd name="T6" fmla="*/ 0 w 96"/>
                <a:gd name="T7" fmla="*/ 0 h 43"/>
                <a:gd name="T8" fmla="*/ 2147483647 w 96"/>
                <a:gd name="T9" fmla="*/ 2147483647 h 43"/>
                <a:gd name="T10" fmla="*/ 2147483647 w 96"/>
                <a:gd name="T11" fmla="*/ 2147483647 h 43"/>
                <a:gd name="T12" fmla="*/ 2147483647 w 96"/>
                <a:gd name="T13" fmla="*/ 2147483647 h 43"/>
                <a:gd name="T14" fmla="*/ 0 w 96"/>
                <a:gd name="T15" fmla="*/ 2147483647 h 43"/>
                <a:gd name="T16" fmla="*/ 0 w 96"/>
                <a:gd name="T17" fmla="*/ 2147483647 h 43"/>
                <a:gd name="T18" fmla="*/ 0 w 96"/>
                <a:gd name="T19" fmla="*/ 2147483647 h 43"/>
                <a:gd name="T20" fmla="*/ 0 w 96"/>
                <a:gd name="T21" fmla="*/ 2147483647 h 43"/>
                <a:gd name="T22" fmla="*/ 2147483647 w 96"/>
                <a:gd name="T23" fmla="*/ 2147483647 h 43"/>
                <a:gd name="T24" fmla="*/ 2147483647 w 96"/>
                <a:gd name="T25" fmla="*/ 2147483647 h 43"/>
                <a:gd name="T26" fmla="*/ 2147483647 w 96"/>
                <a:gd name="T27" fmla="*/ 2147483647 h 43"/>
                <a:gd name="T28" fmla="*/ 0 w 96"/>
                <a:gd name="T29" fmla="*/ 2147483647 h 43"/>
                <a:gd name="T30" fmla="*/ 0 w 96"/>
                <a:gd name="T31" fmla="*/ 0 h 43"/>
                <a:gd name="T32" fmla="*/ 2147483647 w 96"/>
                <a:gd name="T33" fmla="*/ 0 h 43"/>
                <a:gd name="T34" fmla="*/ 2147483647 w 96"/>
                <a:gd name="T35" fmla="*/ 2147483647 h 43"/>
                <a:gd name="T36" fmla="*/ 0 w 96"/>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43"/>
                <a:gd name="T59" fmla="*/ 96 w 96"/>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43">
                  <a:moveTo>
                    <a:pt x="0" y="17"/>
                  </a:moveTo>
                  <a:lnTo>
                    <a:pt x="0" y="0"/>
                  </a:lnTo>
                  <a:lnTo>
                    <a:pt x="61" y="17"/>
                  </a:lnTo>
                  <a:lnTo>
                    <a:pt x="96" y="17"/>
                  </a:lnTo>
                  <a:lnTo>
                    <a:pt x="61" y="26"/>
                  </a:lnTo>
                  <a:lnTo>
                    <a:pt x="0" y="43"/>
                  </a:lnTo>
                  <a:lnTo>
                    <a:pt x="0" y="34"/>
                  </a:lnTo>
                  <a:lnTo>
                    <a:pt x="61" y="17"/>
                  </a:lnTo>
                  <a:lnTo>
                    <a:pt x="61" y="26"/>
                  </a:lnTo>
                  <a:lnTo>
                    <a:pt x="0" y="8"/>
                  </a:lnTo>
                  <a:lnTo>
                    <a:pt x="0" y="0"/>
                  </a:lnTo>
                  <a:lnTo>
                    <a:pt x="9" y="0"/>
                  </a:lnTo>
                  <a:lnTo>
                    <a:pt x="9"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47"/>
            <p:cNvSpPr>
              <a:spLocks/>
            </p:cNvSpPr>
            <p:nvPr/>
          </p:nvSpPr>
          <p:spPr bwMode="auto">
            <a:xfrm>
              <a:off x="6453188" y="2054225"/>
              <a:ext cx="14287" cy="26988"/>
            </a:xfrm>
            <a:custGeom>
              <a:avLst/>
              <a:gdLst>
                <a:gd name="T0" fmla="*/ 0 w 9"/>
                <a:gd name="T1" fmla="*/ 2147483647 h 17"/>
                <a:gd name="T2" fmla="*/ 0 w 9"/>
                <a:gd name="T3" fmla="*/ 0 h 17"/>
                <a:gd name="T4" fmla="*/ 2147483647 w 9"/>
                <a:gd name="T5" fmla="*/ 0 h 17"/>
                <a:gd name="T6" fmla="*/ 2147483647 w 9"/>
                <a:gd name="T7" fmla="*/ 0 h 17"/>
                <a:gd name="T8" fmla="*/ 2147483647 w 9"/>
                <a:gd name="T9" fmla="*/ 0 h 17"/>
                <a:gd name="T10" fmla="*/ 2147483647 w 9"/>
                <a:gd name="T11" fmla="*/ 2147483647 h 17"/>
                <a:gd name="T12" fmla="*/ 0 w 9"/>
                <a:gd name="T13" fmla="*/ 2147483647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0" y="17"/>
                  </a:moveTo>
                  <a:lnTo>
                    <a:pt x="0" y="0"/>
                  </a:lnTo>
                  <a:lnTo>
                    <a:pt x="9" y="0"/>
                  </a:lnTo>
                  <a:lnTo>
                    <a:pt x="9"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48"/>
            <p:cNvSpPr>
              <a:spLocks/>
            </p:cNvSpPr>
            <p:nvPr/>
          </p:nvSpPr>
          <p:spPr bwMode="auto">
            <a:xfrm>
              <a:off x="6453188" y="2027238"/>
              <a:ext cx="90487" cy="53975"/>
            </a:xfrm>
            <a:custGeom>
              <a:avLst/>
              <a:gdLst>
                <a:gd name="T0" fmla="*/ 0 w 61"/>
                <a:gd name="T1" fmla="*/ 2147483647 h 34"/>
                <a:gd name="T2" fmla="*/ 0 w 61"/>
                <a:gd name="T3" fmla="*/ 0 h 34"/>
                <a:gd name="T4" fmla="*/ 2147483647 w 61"/>
                <a:gd name="T5" fmla="*/ 2147483647 h 34"/>
                <a:gd name="T6" fmla="*/ 0 w 61"/>
                <a:gd name="T7" fmla="*/ 2147483647 h 34"/>
                <a:gd name="T8" fmla="*/ 0 w 61"/>
                <a:gd name="T9" fmla="*/ 2147483647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0" y="17"/>
                  </a:moveTo>
                  <a:lnTo>
                    <a:pt x="0" y="0"/>
                  </a:lnTo>
                  <a:lnTo>
                    <a:pt x="61" y="17"/>
                  </a:lnTo>
                  <a:lnTo>
                    <a:pt x="0" y="34"/>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Rectangle 49"/>
            <p:cNvSpPr>
              <a:spLocks noChangeArrowheads="1"/>
            </p:cNvSpPr>
            <p:nvPr/>
          </p:nvSpPr>
          <p:spPr bwMode="auto">
            <a:xfrm>
              <a:off x="2663825" y="2054225"/>
              <a:ext cx="3789363"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6" name="Rectangle 50"/>
            <p:cNvSpPr>
              <a:spLocks noChangeArrowheads="1"/>
            </p:cNvSpPr>
            <p:nvPr/>
          </p:nvSpPr>
          <p:spPr bwMode="auto">
            <a:xfrm>
              <a:off x="6567488" y="1558925"/>
              <a:ext cx="14287" cy="11826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7" name="Freeform 51"/>
            <p:cNvSpPr>
              <a:spLocks/>
            </p:cNvSpPr>
            <p:nvPr/>
          </p:nvSpPr>
          <p:spPr bwMode="auto">
            <a:xfrm>
              <a:off x="2360613" y="3333750"/>
              <a:ext cx="139700" cy="82550"/>
            </a:xfrm>
            <a:custGeom>
              <a:avLst/>
              <a:gdLst>
                <a:gd name="T0" fmla="*/ 2147483647 w 95"/>
                <a:gd name="T1" fmla="*/ 2147483647 h 52"/>
                <a:gd name="T2" fmla="*/ 2147483647 w 95"/>
                <a:gd name="T3" fmla="*/ 2147483647 h 52"/>
                <a:gd name="T4" fmla="*/ 2147483647 w 95"/>
                <a:gd name="T5" fmla="*/ 2147483647 h 52"/>
                <a:gd name="T6" fmla="*/ 2147483647 w 95"/>
                <a:gd name="T7" fmla="*/ 2147483647 h 52"/>
                <a:gd name="T8" fmla="*/ 2147483647 w 95"/>
                <a:gd name="T9" fmla="*/ 2147483647 h 52"/>
                <a:gd name="T10" fmla="*/ 0 w 95"/>
                <a:gd name="T11" fmla="*/ 2147483647 h 52"/>
                <a:gd name="T12" fmla="*/ 2147483647 w 95"/>
                <a:gd name="T13" fmla="*/ 2147483647 h 52"/>
                <a:gd name="T14" fmla="*/ 2147483647 w 95"/>
                <a:gd name="T15" fmla="*/ 0 h 52"/>
                <a:gd name="T16" fmla="*/ 2147483647 w 95"/>
                <a:gd name="T17" fmla="*/ 0 h 52"/>
                <a:gd name="T18" fmla="*/ 2147483647 w 95"/>
                <a:gd name="T19" fmla="*/ 2147483647 h 52"/>
                <a:gd name="T20" fmla="*/ 2147483647 w 95"/>
                <a:gd name="T21" fmla="*/ 2147483647 h 52"/>
                <a:gd name="T22" fmla="*/ 2147483647 w 95"/>
                <a:gd name="T23" fmla="*/ 2147483647 h 52"/>
                <a:gd name="T24" fmla="*/ 2147483647 w 95"/>
                <a:gd name="T25" fmla="*/ 2147483647 h 52"/>
                <a:gd name="T26" fmla="*/ 2147483647 w 95"/>
                <a:gd name="T27" fmla="*/ 2147483647 h 52"/>
                <a:gd name="T28" fmla="*/ 2147483647 w 95"/>
                <a:gd name="T29" fmla="*/ 2147483647 h 52"/>
                <a:gd name="T30" fmla="*/ 2147483647 w 95"/>
                <a:gd name="T31" fmla="*/ 2147483647 h 52"/>
                <a:gd name="T32" fmla="*/ 2147483647 w 95"/>
                <a:gd name="T33" fmla="*/ 2147483647 h 52"/>
                <a:gd name="T34" fmla="*/ 2147483647 w 95"/>
                <a:gd name="T35" fmla="*/ 2147483647 h 52"/>
                <a:gd name="T36" fmla="*/ 2147483647 w 95"/>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52"/>
                <a:gd name="T59" fmla="*/ 95 w 9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52">
                  <a:moveTo>
                    <a:pt x="86" y="26"/>
                  </a:moveTo>
                  <a:lnTo>
                    <a:pt x="95" y="43"/>
                  </a:lnTo>
                  <a:lnTo>
                    <a:pt x="26" y="43"/>
                  </a:lnTo>
                  <a:lnTo>
                    <a:pt x="0" y="52"/>
                  </a:lnTo>
                  <a:lnTo>
                    <a:pt x="26" y="35"/>
                  </a:lnTo>
                  <a:lnTo>
                    <a:pt x="78" y="0"/>
                  </a:lnTo>
                  <a:lnTo>
                    <a:pt x="78" y="9"/>
                  </a:lnTo>
                  <a:lnTo>
                    <a:pt x="26" y="43"/>
                  </a:lnTo>
                  <a:lnTo>
                    <a:pt x="26" y="35"/>
                  </a:lnTo>
                  <a:lnTo>
                    <a:pt x="95" y="35"/>
                  </a:lnTo>
                  <a:lnTo>
                    <a:pt x="95" y="43"/>
                  </a:lnTo>
                  <a:lnTo>
                    <a:pt x="86" y="43"/>
                  </a:lnTo>
                  <a:lnTo>
                    <a:pt x="78" y="26"/>
                  </a:lnTo>
                  <a:lnTo>
                    <a:pt x="86"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52"/>
            <p:cNvSpPr>
              <a:spLocks/>
            </p:cNvSpPr>
            <p:nvPr/>
          </p:nvSpPr>
          <p:spPr bwMode="auto">
            <a:xfrm>
              <a:off x="2462213" y="3348038"/>
              <a:ext cx="23812" cy="26987"/>
            </a:xfrm>
            <a:custGeom>
              <a:avLst/>
              <a:gdLst>
                <a:gd name="T0" fmla="*/ 2147483647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0 w 17"/>
                <a:gd name="T11" fmla="*/ 0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9" y="0"/>
                  </a:moveTo>
                  <a:lnTo>
                    <a:pt x="17" y="17"/>
                  </a:lnTo>
                  <a:lnTo>
                    <a:pt x="9" y="17"/>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53"/>
            <p:cNvSpPr>
              <a:spLocks/>
            </p:cNvSpPr>
            <p:nvPr/>
          </p:nvSpPr>
          <p:spPr bwMode="auto">
            <a:xfrm>
              <a:off x="2398713" y="3348038"/>
              <a:ext cx="101600" cy="53975"/>
            </a:xfrm>
            <a:custGeom>
              <a:avLst/>
              <a:gdLst>
                <a:gd name="T0" fmla="*/ 2147483647 w 69"/>
                <a:gd name="T1" fmla="*/ 2147483647 h 34"/>
                <a:gd name="T2" fmla="*/ 2147483647 w 69"/>
                <a:gd name="T3" fmla="*/ 2147483647 h 34"/>
                <a:gd name="T4" fmla="*/ 0 w 69"/>
                <a:gd name="T5" fmla="*/ 2147483647 h 34"/>
                <a:gd name="T6" fmla="*/ 2147483647 w 69"/>
                <a:gd name="T7" fmla="*/ 0 h 34"/>
                <a:gd name="T8" fmla="*/ 2147483647 w 69"/>
                <a:gd name="T9" fmla="*/ 2147483647 h 34"/>
                <a:gd name="T10" fmla="*/ 0 60000 65536"/>
                <a:gd name="T11" fmla="*/ 0 60000 65536"/>
                <a:gd name="T12" fmla="*/ 0 60000 65536"/>
                <a:gd name="T13" fmla="*/ 0 60000 65536"/>
                <a:gd name="T14" fmla="*/ 0 60000 65536"/>
                <a:gd name="T15" fmla="*/ 0 w 69"/>
                <a:gd name="T16" fmla="*/ 0 h 34"/>
                <a:gd name="T17" fmla="*/ 69 w 69"/>
                <a:gd name="T18" fmla="*/ 34 h 34"/>
              </a:gdLst>
              <a:ahLst/>
              <a:cxnLst>
                <a:cxn ang="T10">
                  <a:pos x="T0" y="T1"/>
                </a:cxn>
                <a:cxn ang="T11">
                  <a:pos x="T2" y="T3"/>
                </a:cxn>
                <a:cxn ang="T12">
                  <a:pos x="T4" y="T5"/>
                </a:cxn>
                <a:cxn ang="T13">
                  <a:pos x="T6" y="T7"/>
                </a:cxn>
                <a:cxn ang="T14">
                  <a:pos x="T8" y="T9"/>
                </a:cxn>
              </a:cxnLst>
              <a:rect l="T15" t="T16" r="T17" b="T18"/>
              <a:pathLst>
                <a:path w="69" h="34">
                  <a:moveTo>
                    <a:pt x="60" y="17"/>
                  </a:moveTo>
                  <a:lnTo>
                    <a:pt x="69" y="34"/>
                  </a:lnTo>
                  <a:lnTo>
                    <a:pt x="0" y="34"/>
                  </a:lnTo>
                  <a:lnTo>
                    <a:pt x="52" y="0"/>
                  </a:lnTo>
                  <a:lnTo>
                    <a:pt x="6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Rectangle 54"/>
            <p:cNvSpPr>
              <a:spLocks noChangeArrowheads="1"/>
            </p:cNvSpPr>
            <p:nvPr/>
          </p:nvSpPr>
          <p:spPr bwMode="auto">
            <a:xfrm>
              <a:off x="6556375" y="2054225"/>
              <a:ext cx="11113"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71" name="Line 55"/>
            <p:cNvSpPr>
              <a:spLocks noChangeShapeType="1"/>
            </p:cNvSpPr>
            <p:nvPr/>
          </p:nvSpPr>
          <p:spPr bwMode="auto">
            <a:xfrm flipH="1">
              <a:off x="6453188" y="20812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2" name="Line 56"/>
            <p:cNvSpPr>
              <a:spLocks noChangeShapeType="1"/>
            </p:cNvSpPr>
            <p:nvPr/>
          </p:nvSpPr>
          <p:spPr bwMode="auto">
            <a:xfrm flipH="1">
              <a:off x="6353175" y="210978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3" name="Line 57"/>
            <p:cNvSpPr>
              <a:spLocks noChangeShapeType="1"/>
            </p:cNvSpPr>
            <p:nvPr/>
          </p:nvSpPr>
          <p:spPr bwMode="auto">
            <a:xfrm flipH="1">
              <a:off x="6264275" y="21367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58"/>
            <p:cNvSpPr>
              <a:spLocks noChangeShapeType="1"/>
            </p:cNvSpPr>
            <p:nvPr/>
          </p:nvSpPr>
          <p:spPr bwMode="auto">
            <a:xfrm flipH="1">
              <a:off x="6162675" y="21780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5" name="Line 59"/>
            <p:cNvSpPr>
              <a:spLocks noChangeShapeType="1"/>
            </p:cNvSpPr>
            <p:nvPr/>
          </p:nvSpPr>
          <p:spPr bwMode="auto">
            <a:xfrm flipH="1">
              <a:off x="6061075" y="220503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6" name="Line 60"/>
            <p:cNvSpPr>
              <a:spLocks noChangeShapeType="1"/>
            </p:cNvSpPr>
            <p:nvPr/>
          </p:nvSpPr>
          <p:spPr bwMode="auto">
            <a:xfrm flipH="1">
              <a:off x="5972175" y="22336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7" name="Line 61"/>
            <p:cNvSpPr>
              <a:spLocks noChangeShapeType="1"/>
            </p:cNvSpPr>
            <p:nvPr/>
          </p:nvSpPr>
          <p:spPr bwMode="auto">
            <a:xfrm flipH="1">
              <a:off x="5872163" y="2274888"/>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8" name="Line 62"/>
            <p:cNvSpPr>
              <a:spLocks noChangeShapeType="1"/>
            </p:cNvSpPr>
            <p:nvPr/>
          </p:nvSpPr>
          <p:spPr bwMode="auto">
            <a:xfrm flipH="1">
              <a:off x="5768975" y="23018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9" name="Line 63"/>
            <p:cNvSpPr>
              <a:spLocks noChangeShapeType="1"/>
            </p:cNvSpPr>
            <p:nvPr/>
          </p:nvSpPr>
          <p:spPr bwMode="auto">
            <a:xfrm flipH="1">
              <a:off x="5681663" y="23288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64"/>
            <p:cNvSpPr>
              <a:spLocks noChangeShapeType="1"/>
            </p:cNvSpPr>
            <p:nvPr/>
          </p:nvSpPr>
          <p:spPr bwMode="auto">
            <a:xfrm flipH="1">
              <a:off x="5580063" y="23574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1" name="Line 65"/>
            <p:cNvSpPr>
              <a:spLocks noChangeShapeType="1"/>
            </p:cNvSpPr>
            <p:nvPr/>
          </p:nvSpPr>
          <p:spPr bwMode="auto">
            <a:xfrm flipH="1">
              <a:off x="5476875" y="23987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2" name="Line 66"/>
            <p:cNvSpPr>
              <a:spLocks noChangeShapeType="1"/>
            </p:cNvSpPr>
            <p:nvPr/>
          </p:nvSpPr>
          <p:spPr bwMode="auto">
            <a:xfrm flipH="1">
              <a:off x="5389563" y="242570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3" name="Line 67"/>
            <p:cNvSpPr>
              <a:spLocks noChangeShapeType="1"/>
            </p:cNvSpPr>
            <p:nvPr/>
          </p:nvSpPr>
          <p:spPr bwMode="auto">
            <a:xfrm flipH="1">
              <a:off x="5287963" y="24526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4" name="Line 68"/>
            <p:cNvSpPr>
              <a:spLocks noChangeShapeType="1"/>
            </p:cNvSpPr>
            <p:nvPr/>
          </p:nvSpPr>
          <p:spPr bwMode="auto">
            <a:xfrm flipH="1">
              <a:off x="5199063" y="2493963"/>
              <a:ext cx="25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5" name="Line 69"/>
            <p:cNvSpPr>
              <a:spLocks noChangeShapeType="1"/>
            </p:cNvSpPr>
            <p:nvPr/>
          </p:nvSpPr>
          <p:spPr bwMode="auto">
            <a:xfrm flipH="1">
              <a:off x="5097463" y="25225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6" name="Line 70"/>
            <p:cNvSpPr>
              <a:spLocks noChangeShapeType="1"/>
            </p:cNvSpPr>
            <p:nvPr/>
          </p:nvSpPr>
          <p:spPr bwMode="auto">
            <a:xfrm flipH="1">
              <a:off x="4997450" y="254952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7" name="Line 71"/>
            <p:cNvSpPr>
              <a:spLocks noChangeShapeType="1"/>
            </p:cNvSpPr>
            <p:nvPr/>
          </p:nvSpPr>
          <p:spPr bwMode="auto">
            <a:xfrm flipH="1">
              <a:off x="4906963" y="2576513"/>
              <a:ext cx="26987"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8" name="Line 72"/>
            <p:cNvSpPr>
              <a:spLocks noChangeShapeType="1"/>
            </p:cNvSpPr>
            <p:nvPr/>
          </p:nvSpPr>
          <p:spPr bwMode="auto">
            <a:xfrm flipH="1">
              <a:off x="4806950" y="26177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9" name="Line 73"/>
            <p:cNvSpPr>
              <a:spLocks noChangeShapeType="1"/>
            </p:cNvSpPr>
            <p:nvPr/>
          </p:nvSpPr>
          <p:spPr bwMode="auto">
            <a:xfrm flipH="1">
              <a:off x="4705350" y="264636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0" name="Line 74"/>
            <p:cNvSpPr>
              <a:spLocks noChangeShapeType="1"/>
            </p:cNvSpPr>
            <p:nvPr/>
          </p:nvSpPr>
          <p:spPr bwMode="auto">
            <a:xfrm flipH="1">
              <a:off x="4616450" y="2673350"/>
              <a:ext cx="254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1" name="Line 75"/>
            <p:cNvSpPr>
              <a:spLocks noChangeShapeType="1"/>
            </p:cNvSpPr>
            <p:nvPr/>
          </p:nvSpPr>
          <p:spPr bwMode="auto">
            <a:xfrm flipH="1">
              <a:off x="4514850" y="2714625"/>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2" name="Line 76"/>
            <p:cNvSpPr>
              <a:spLocks noChangeShapeType="1"/>
            </p:cNvSpPr>
            <p:nvPr/>
          </p:nvSpPr>
          <p:spPr bwMode="auto">
            <a:xfrm flipH="1">
              <a:off x="4413250" y="27416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3" name="Line 77"/>
            <p:cNvSpPr>
              <a:spLocks noChangeShapeType="1"/>
            </p:cNvSpPr>
            <p:nvPr/>
          </p:nvSpPr>
          <p:spPr bwMode="auto">
            <a:xfrm flipH="1">
              <a:off x="4324350" y="2770188"/>
              <a:ext cx="26988"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4" name="Line 78"/>
            <p:cNvSpPr>
              <a:spLocks noChangeShapeType="1"/>
            </p:cNvSpPr>
            <p:nvPr/>
          </p:nvSpPr>
          <p:spPr bwMode="auto">
            <a:xfrm flipH="1">
              <a:off x="4222750" y="27971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5" name="Line 79"/>
            <p:cNvSpPr>
              <a:spLocks noChangeShapeType="1"/>
            </p:cNvSpPr>
            <p:nvPr/>
          </p:nvSpPr>
          <p:spPr bwMode="auto">
            <a:xfrm flipH="1">
              <a:off x="4122738" y="28384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6" name="Line 80"/>
            <p:cNvSpPr>
              <a:spLocks noChangeShapeType="1"/>
            </p:cNvSpPr>
            <p:nvPr/>
          </p:nvSpPr>
          <p:spPr bwMode="auto">
            <a:xfrm flipH="1">
              <a:off x="4032250" y="2865438"/>
              <a:ext cx="26988"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7" name="Line 81"/>
            <p:cNvSpPr>
              <a:spLocks noChangeShapeType="1"/>
            </p:cNvSpPr>
            <p:nvPr/>
          </p:nvSpPr>
          <p:spPr bwMode="auto">
            <a:xfrm flipH="1">
              <a:off x="3932238" y="28940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8" name="Line 82"/>
            <p:cNvSpPr>
              <a:spLocks noChangeShapeType="1"/>
            </p:cNvSpPr>
            <p:nvPr/>
          </p:nvSpPr>
          <p:spPr bwMode="auto">
            <a:xfrm flipH="1">
              <a:off x="3830638" y="2935288"/>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9" name="Line 83"/>
            <p:cNvSpPr>
              <a:spLocks noChangeShapeType="1"/>
            </p:cNvSpPr>
            <p:nvPr/>
          </p:nvSpPr>
          <p:spPr bwMode="auto">
            <a:xfrm flipH="1">
              <a:off x="3741738" y="2962275"/>
              <a:ext cx="254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0" name="Line 84"/>
            <p:cNvSpPr>
              <a:spLocks noChangeShapeType="1"/>
            </p:cNvSpPr>
            <p:nvPr/>
          </p:nvSpPr>
          <p:spPr bwMode="auto">
            <a:xfrm flipH="1">
              <a:off x="3640138" y="29892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1" name="Line 85"/>
            <p:cNvSpPr>
              <a:spLocks noChangeShapeType="1"/>
            </p:cNvSpPr>
            <p:nvPr/>
          </p:nvSpPr>
          <p:spPr bwMode="auto">
            <a:xfrm flipH="1">
              <a:off x="3538538" y="30178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2" name="Line 86"/>
            <p:cNvSpPr>
              <a:spLocks noChangeShapeType="1"/>
            </p:cNvSpPr>
            <p:nvPr/>
          </p:nvSpPr>
          <p:spPr bwMode="auto">
            <a:xfrm flipH="1">
              <a:off x="3451225" y="3059113"/>
              <a:ext cx="36513"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3" name="Line 87"/>
            <p:cNvSpPr>
              <a:spLocks noChangeShapeType="1"/>
            </p:cNvSpPr>
            <p:nvPr/>
          </p:nvSpPr>
          <p:spPr bwMode="auto">
            <a:xfrm flipH="1">
              <a:off x="3348038" y="308610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4" name="Line 88"/>
            <p:cNvSpPr>
              <a:spLocks noChangeShapeType="1"/>
            </p:cNvSpPr>
            <p:nvPr/>
          </p:nvSpPr>
          <p:spPr bwMode="auto">
            <a:xfrm flipH="1">
              <a:off x="3248025" y="31130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5" name="Line 89"/>
            <p:cNvSpPr>
              <a:spLocks noChangeShapeType="1"/>
            </p:cNvSpPr>
            <p:nvPr/>
          </p:nvSpPr>
          <p:spPr bwMode="auto">
            <a:xfrm flipH="1">
              <a:off x="3159125" y="31543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6" name="Line 90"/>
            <p:cNvSpPr>
              <a:spLocks noChangeShapeType="1"/>
            </p:cNvSpPr>
            <p:nvPr/>
          </p:nvSpPr>
          <p:spPr bwMode="auto">
            <a:xfrm flipH="1">
              <a:off x="3057525" y="31829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7" name="Line 91"/>
            <p:cNvSpPr>
              <a:spLocks noChangeShapeType="1"/>
            </p:cNvSpPr>
            <p:nvPr/>
          </p:nvSpPr>
          <p:spPr bwMode="auto">
            <a:xfrm flipH="1">
              <a:off x="2955925" y="320992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8" name="Line 92"/>
            <p:cNvSpPr>
              <a:spLocks noChangeShapeType="1"/>
            </p:cNvSpPr>
            <p:nvPr/>
          </p:nvSpPr>
          <p:spPr bwMode="auto">
            <a:xfrm flipH="1">
              <a:off x="2867025" y="32369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9" name="Line 93"/>
            <p:cNvSpPr>
              <a:spLocks noChangeShapeType="1"/>
            </p:cNvSpPr>
            <p:nvPr/>
          </p:nvSpPr>
          <p:spPr bwMode="auto">
            <a:xfrm flipH="1">
              <a:off x="2765425" y="32781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0" name="Line 94"/>
            <p:cNvSpPr>
              <a:spLocks noChangeShapeType="1"/>
            </p:cNvSpPr>
            <p:nvPr/>
          </p:nvSpPr>
          <p:spPr bwMode="auto">
            <a:xfrm flipH="1">
              <a:off x="2663825" y="330676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1" name="Line 95"/>
            <p:cNvSpPr>
              <a:spLocks noChangeShapeType="1"/>
            </p:cNvSpPr>
            <p:nvPr/>
          </p:nvSpPr>
          <p:spPr bwMode="auto">
            <a:xfrm flipH="1">
              <a:off x="2576513" y="33337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2" name="Rectangle 96"/>
            <p:cNvSpPr>
              <a:spLocks noChangeArrowheads="1"/>
            </p:cNvSpPr>
            <p:nvPr/>
          </p:nvSpPr>
          <p:spPr bwMode="auto">
            <a:xfrm>
              <a:off x="2486025" y="3375025"/>
              <a:ext cx="2540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13" name="Freeform 97"/>
            <p:cNvSpPr>
              <a:spLocks/>
            </p:cNvSpPr>
            <p:nvPr/>
          </p:nvSpPr>
          <p:spPr bwMode="auto">
            <a:xfrm>
              <a:off x="6226175" y="1352550"/>
              <a:ext cx="88900" cy="138113"/>
            </a:xfrm>
            <a:custGeom>
              <a:avLst/>
              <a:gdLst>
                <a:gd name="T0" fmla="*/ 2147483647 w 60"/>
                <a:gd name="T1" fmla="*/ 2147483647 h 87"/>
                <a:gd name="T2" fmla="*/ 2147483647 w 60"/>
                <a:gd name="T3" fmla="*/ 2147483647 h 87"/>
                <a:gd name="T4" fmla="*/ 2147483647 w 60"/>
                <a:gd name="T5" fmla="*/ 2147483647 h 87"/>
                <a:gd name="T6" fmla="*/ 2147483647 w 60"/>
                <a:gd name="T7" fmla="*/ 2147483647 h 87"/>
                <a:gd name="T8" fmla="*/ 2147483647 w 60"/>
                <a:gd name="T9" fmla="*/ 2147483647 h 87"/>
                <a:gd name="T10" fmla="*/ 0 w 60"/>
                <a:gd name="T11" fmla="*/ 0 h 87"/>
                <a:gd name="T12" fmla="*/ 2147483647 w 60"/>
                <a:gd name="T13" fmla="*/ 2147483647 h 87"/>
                <a:gd name="T14" fmla="*/ 2147483647 w 60"/>
                <a:gd name="T15" fmla="*/ 2147483647 h 87"/>
                <a:gd name="T16" fmla="*/ 2147483647 w 60"/>
                <a:gd name="T17" fmla="*/ 2147483647 h 87"/>
                <a:gd name="T18" fmla="*/ 2147483647 w 60"/>
                <a:gd name="T19" fmla="*/ 2147483647 h 87"/>
                <a:gd name="T20" fmla="*/ 2147483647 w 60"/>
                <a:gd name="T21" fmla="*/ 2147483647 h 87"/>
                <a:gd name="T22" fmla="*/ 2147483647 w 60"/>
                <a:gd name="T23" fmla="*/ 2147483647 h 87"/>
                <a:gd name="T24" fmla="*/ 2147483647 w 60"/>
                <a:gd name="T25" fmla="*/ 2147483647 h 87"/>
                <a:gd name="T26" fmla="*/ 2147483647 w 60"/>
                <a:gd name="T27" fmla="*/ 2147483647 h 87"/>
                <a:gd name="T28" fmla="*/ 2147483647 w 60"/>
                <a:gd name="T29" fmla="*/ 2147483647 h 87"/>
                <a:gd name="T30" fmla="*/ 2147483647 w 60"/>
                <a:gd name="T31" fmla="*/ 2147483647 h 87"/>
                <a:gd name="T32" fmla="*/ 2147483647 w 60"/>
                <a:gd name="T33" fmla="*/ 2147483647 h 87"/>
                <a:gd name="T34" fmla="*/ 2147483647 w 60"/>
                <a:gd name="T35" fmla="*/ 2147483647 h 87"/>
                <a:gd name="T36" fmla="*/ 2147483647 w 60"/>
                <a:gd name="T37" fmla="*/ 214748364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87"/>
                <a:gd name="T59" fmla="*/ 60 w 60"/>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87">
                  <a:moveTo>
                    <a:pt x="34" y="78"/>
                  </a:moveTo>
                  <a:lnTo>
                    <a:pt x="17" y="87"/>
                  </a:lnTo>
                  <a:lnTo>
                    <a:pt x="8" y="26"/>
                  </a:lnTo>
                  <a:lnTo>
                    <a:pt x="0" y="0"/>
                  </a:lnTo>
                  <a:lnTo>
                    <a:pt x="17" y="26"/>
                  </a:lnTo>
                  <a:lnTo>
                    <a:pt x="60" y="70"/>
                  </a:lnTo>
                  <a:lnTo>
                    <a:pt x="52" y="70"/>
                  </a:lnTo>
                  <a:lnTo>
                    <a:pt x="8" y="26"/>
                  </a:lnTo>
                  <a:lnTo>
                    <a:pt x="17" y="26"/>
                  </a:lnTo>
                  <a:lnTo>
                    <a:pt x="26" y="87"/>
                  </a:lnTo>
                  <a:lnTo>
                    <a:pt x="17" y="87"/>
                  </a:lnTo>
                  <a:lnTo>
                    <a:pt x="17" y="78"/>
                  </a:lnTo>
                  <a:lnTo>
                    <a:pt x="34" y="70"/>
                  </a:lnTo>
                  <a:lnTo>
                    <a:pt x="34" y="7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98"/>
            <p:cNvSpPr>
              <a:spLocks/>
            </p:cNvSpPr>
            <p:nvPr/>
          </p:nvSpPr>
          <p:spPr bwMode="auto">
            <a:xfrm>
              <a:off x="6276975" y="1449388"/>
              <a:ext cx="25400" cy="26987"/>
            </a:xfrm>
            <a:custGeom>
              <a:avLst/>
              <a:gdLst>
                <a:gd name="T0" fmla="*/ 2147483647 w 18"/>
                <a:gd name="T1" fmla="*/ 2147483647 h 17"/>
                <a:gd name="T2" fmla="*/ 0 w 18"/>
                <a:gd name="T3" fmla="*/ 2147483647 h 17"/>
                <a:gd name="T4" fmla="*/ 0 w 18"/>
                <a:gd name="T5" fmla="*/ 2147483647 h 17"/>
                <a:gd name="T6" fmla="*/ 0 w 18"/>
                <a:gd name="T7" fmla="*/ 2147483647 h 17"/>
                <a:gd name="T8" fmla="*/ 0 w 18"/>
                <a:gd name="T9" fmla="*/ 2147483647 h 17"/>
                <a:gd name="T10" fmla="*/ 2147483647 w 18"/>
                <a:gd name="T11" fmla="*/ 0 h 17"/>
                <a:gd name="T12" fmla="*/ 2147483647 w 18"/>
                <a:gd name="T13" fmla="*/ 2147483647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8" y="9"/>
                  </a:moveTo>
                  <a:lnTo>
                    <a:pt x="0" y="17"/>
                  </a:lnTo>
                  <a:lnTo>
                    <a:pt x="0" y="9"/>
                  </a:lnTo>
                  <a:lnTo>
                    <a:pt x="18" y="0"/>
                  </a:lnTo>
                  <a:lnTo>
                    <a:pt x="18"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99"/>
            <p:cNvSpPr>
              <a:spLocks/>
            </p:cNvSpPr>
            <p:nvPr/>
          </p:nvSpPr>
          <p:spPr bwMode="auto">
            <a:xfrm>
              <a:off x="6238875" y="1393825"/>
              <a:ext cx="63500" cy="96838"/>
            </a:xfrm>
            <a:custGeom>
              <a:avLst/>
              <a:gdLst>
                <a:gd name="T0" fmla="*/ 2147483647 w 44"/>
                <a:gd name="T1" fmla="*/ 2147483647 h 61"/>
                <a:gd name="T2" fmla="*/ 2147483647 w 44"/>
                <a:gd name="T3" fmla="*/ 2147483647 h 61"/>
                <a:gd name="T4" fmla="*/ 0 w 44"/>
                <a:gd name="T5" fmla="*/ 0 h 61"/>
                <a:gd name="T6" fmla="*/ 2147483647 w 44"/>
                <a:gd name="T7" fmla="*/ 2147483647 h 61"/>
                <a:gd name="T8" fmla="*/ 2147483647 w 44"/>
                <a:gd name="T9" fmla="*/ 2147483647 h 61"/>
                <a:gd name="T10" fmla="*/ 0 60000 65536"/>
                <a:gd name="T11" fmla="*/ 0 60000 65536"/>
                <a:gd name="T12" fmla="*/ 0 60000 65536"/>
                <a:gd name="T13" fmla="*/ 0 60000 65536"/>
                <a:gd name="T14" fmla="*/ 0 60000 65536"/>
                <a:gd name="T15" fmla="*/ 0 w 44"/>
                <a:gd name="T16" fmla="*/ 0 h 61"/>
                <a:gd name="T17" fmla="*/ 44 w 44"/>
                <a:gd name="T18" fmla="*/ 61 h 61"/>
              </a:gdLst>
              <a:ahLst/>
              <a:cxnLst>
                <a:cxn ang="T10">
                  <a:pos x="T0" y="T1"/>
                </a:cxn>
                <a:cxn ang="T11">
                  <a:pos x="T2" y="T3"/>
                </a:cxn>
                <a:cxn ang="T12">
                  <a:pos x="T4" y="T5"/>
                </a:cxn>
                <a:cxn ang="T13">
                  <a:pos x="T6" y="T7"/>
                </a:cxn>
                <a:cxn ang="T14">
                  <a:pos x="T8" y="T9"/>
                </a:cxn>
              </a:cxnLst>
              <a:rect l="T15" t="T16" r="T17" b="T18"/>
              <a:pathLst>
                <a:path w="44" h="61">
                  <a:moveTo>
                    <a:pt x="26" y="52"/>
                  </a:moveTo>
                  <a:lnTo>
                    <a:pt x="9" y="61"/>
                  </a:lnTo>
                  <a:lnTo>
                    <a:pt x="0" y="0"/>
                  </a:lnTo>
                  <a:lnTo>
                    <a:pt x="44" y="44"/>
                  </a:lnTo>
                  <a:lnTo>
                    <a:pt x="26" y="52"/>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100"/>
            <p:cNvSpPr>
              <a:spLocks/>
            </p:cNvSpPr>
            <p:nvPr/>
          </p:nvSpPr>
          <p:spPr bwMode="auto">
            <a:xfrm>
              <a:off x="6453188" y="1862138"/>
              <a:ext cx="14287"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101"/>
            <p:cNvSpPr>
              <a:spLocks/>
            </p:cNvSpPr>
            <p:nvPr/>
          </p:nvSpPr>
          <p:spPr bwMode="auto">
            <a:xfrm>
              <a:off x="6442075" y="1847850"/>
              <a:ext cx="11113" cy="14288"/>
            </a:xfrm>
            <a:custGeom>
              <a:avLst/>
              <a:gdLst>
                <a:gd name="T0" fmla="*/ 0 w 8"/>
                <a:gd name="T1" fmla="*/ 2147483647 h 9"/>
                <a:gd name="T2" fmla="*/ 0 w 8"/>
                <a:gd name="T3" fmla="*/ 2147483647 h 9"/>
                <a:gd name="T4" fmla="*/ 2147483647 w 8"/>
                <a:gd name="T5" fmla="*/ 0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0" y="9"/>
                  </a:lnTo>
                  <a:lnTo>
                    <a:pt x="8"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102"/>
            <p:cNvSpPr>
              <a:spLocks/>
            </p:cNvSpPr>
            <p:nvPr/>
          </p:nvSpPr>
          <p:spPr bwMode="auto">
            <a:xfrm>
              <a:off x="6442075" y="1847850"/>
              <a:ext cx="25400" cy="26988"/>
            </a:xfrm>
            <a:custGeom>
              <a:avLst/>
              <a:gdLst>
                <a:gd name="T0" fmla="*/ 2147483647 w 17"/>
                <a:gd name="T1" fmla="*/ 2147483647 h 17"/>
                <a:gd name="T2" fmla="*/ 2147483647 w 17"/>
                <a:gd name="T3" fmla="*/ 2147483647 h 17"/>
                <a:gd name="T4" fmla="*/ 2147483647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7"/>
                  </a:moveTo>
                  <a:lnTo>
                    <a:pt x="17" y="9"/>
                  </a:lnTo>
                  <a:lnTo>
                    <a:pt x="8" y="0"/>
                  </a:lnTo>
                  <a:lnTo>
                    <a:pt x="0" y="9"/>
                  </a:lnTo>
                  <a:lnTo>
                    <a:pt x="8"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Line 103"/>
            <p:cNvSpPr>
              <a:spLocks noChangeShapeType="1"/>
            </p:cNvSpPr>
            <p:nvPr/>
          </p:nvSpPr>
          <p:spPr bwMode="auto">
            <a:xfrm flipH="1" flipV="1">
              <a:off x="6403975" y="1752600"/>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 name="Line 104"/>
            <p:cNvSpPr>
              <a:spLocks noChangeShapeType="1"/>
            </p:cNvSpPr>
            <p:nvPr/>
          </p:nvSpPr>
          <p:spPr bwMode="auto">
            <a:xfrm flipH="1" flipV="1">
              <a:off x="6365875" y="1655763"/>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 name="Line 105"/>
            <p:cNvSpPr>
              <a:spLocks noChangeShapeType="1"/>
            </p:cNvSpPr>
            <p:nvPr/>
          </p:nvSpPr>
          <p:spPr bwMode="auto">
            <a:xfrm flipH="1" flipV="1">
              <a:off x="6315075" y="1558925"/>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 name="Freeform 106"/>
            <p:cNvSpPr>
              <a:spLocks/>
            </p:cNvSpPr>
            <p:nvPr/>
          </p:nvSpPr>
          <p:spPr bwMode="auto">
            <a:xfrm>
              <a:off x="6289675" y="1504950"/>
              <a:ext cx="12700"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107"/>
            <p:cNvSpPr>
              <a:spLocks/>
            </p:cNvSpPr>
            <p:nvPr/>
          </p:nvSpPr>
          <p:spPr bwMode="auto">
            <a:xfrm>
              <a:off x="6276975" y="1490663"/>
              <a:ext cx="12700" cy="14287"/>
            </a:xfrm>
            <a:custGeom>
              <a:avLst/>
              <a:gdLst>
                <a:gd name="T0" fmla="*/ 0 w 9"/>
                <a:gd name="T1" fmla="*/ 2147483647 h 9"/>
                <a:gd name="T2" fmla="*/ 0 w 9"/>
                <a:gd name="T3" fmla="*/ 2147483647 h 9"/>
                <a:gd name="T4" fmla="*/ 2147483647 w 9"/>
                <a:gd name="T5" fmla="*/ 0 h 9"/>
                <a:gd name="T6" fmla="*/ 2147483647 w 9"/>
                <a:gd name="T7" fmla="*/ 0 h 9"/>
                <a:gd name="T8" fmla="*/ 0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0" y="9"/>
                  </a:lnTo>
                  <a:lnTo>
                    <a:pt x="9"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108"/>
            <p:cNvSpPr>
              <a:spLocks/>
            </p:cNvSpPr>
            <p:nvPr/>
          </p:nvSpPr>
          <p:spPr bwMode="auto">
            <a:xfrm>
              <a:off x="6276975" y="1490663"/>
              <a:ext cx="25400" cy="26987"/>
            </a:xfrm>
            <a:custGeom>
              <a:avLst/>
              <a:gdLst>
                <a:gd name="T0" fmla="*/ 2147483647 w 18"/>
                <a:gd name="T1" fmla="*/ 2147483647 h 17"/>
                <a:gd name="T2" fmla="*/ 2147483647 w 18"/>
                <a:gd name="T3" fmla="*/ 2147483647 h 17"/>
                <a:gd name="T4" fmla="*/ 2147483647 w 18"/>
                <a:gd name="T5" fmla="*/ 0 h 17"/>
                <a:gd name="T6" fmla="*/ 0 w 18"/>
                <a:gd name="T7" fmla="*/ 2147483647 h 17"/>
                <a:gd name="T8" fmla="*/ 2147483647 w 18"/>
                <a:gd name="T9" fmla="*/ 2147483647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9" y="17"/>
                  </a:moveTo>
                  <a:lnTo>
                    <a:pt x="18" y="9"/>
                  </a:lnTo>
                  <a:lnTo>
                    <a:pt x="9" y="0"/>
                  </a:lnTo>
                  <a:lnTo>
                    <a:pt x="0" y="9"/>
                  </a:lnTo>
                  <a:lnTo>
                    <a:pt x="9"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109"/>
            <p:cNvSpPr>
              <a:spLocks/>
            </p:cNvSpPr>
            <p:nvPr/>
          </p:nvSpPr>
          <p:spPr bwMode="auto">
            <a:xfrm>
              <a:off x="5921375" y="1682750"/>
              <a:ext cx="127000" cy="82550"/>
            </a:xfrm>
            <a:custGeom>
              <a:avLst/>
              <a:gdLst>
                <a:gd name="T0" fmla="*/ 2147483647 w 87"/>
                <a:gd name="T1" fmla="*/ 2147483647 h 52"/>
                <a:gd name="T2" fmla="*/ 2147483647 w 87"/>
                <a:gd name="T3" fmla="*/ 2147483647 h 52"/>
                <a:gd name="T4" fmla="*/ 2147483647 w 87"/>
                <a:gd name="T5" fmla="*/ 2147483647 h 52"/>
                <a:gd name="T6" fmla="*/ 2147483647 w 87"/>
                <a:gd name="T7" fmla="*/ 2147483647 h 52"/>
                <a:gd name="T8" fmla="*/ 2147483647 w 87"/>
                <a:gd name="T9" fmla="*/ 2147483647 h 52"/>
                <a:gd name="T10" fmla="*/ 0 w 87"/>
                <a:gd name="T11" fmla="*/ 0 h 52"/>
                <a:gd name="T12" fmla="*/ 2147483647 w 87"/>
                <a:gd name="T13" fmla="*/ 0 h 52"/>
                <a:gd name="T14" fmla="*/ 2147483647 w 87"/>
                <a:gd name="T15" fmla="*/ 2147483647 h 52"/>
                <a:gd name="T16" fmla="*/ 2147483647 w 87"/>
                <a:gd name="T17" fmla="*/ 2147483647 h 52"/>
                <a:gd name="T18" fmla="*/ 2147483647 w 87"/>
                <a:gd name="T19" fmla="*/ 2147483647 h 52"/>
                <a:gd name="T20" fmla="*/ 2147483647 w 87"/>
                <a:gd name="T21" fmla="*/ 2147483647 h 52"/>
                <a:gd name="T22" fmla="*/ 2147483647 w 87"/>
                <a:gd name="T23" fmla="*/ 2147483647 h 52"/>
                <a:gd name="T24" fmla="*/ 2147483647 w 87"/>
                <a:gd name="T25" fmla="*/ 0 h 52"/>
                <a:gd name="T26" fmla="*/ 2147483647 w 87"/>
                <a:gd name="T27" fmla="*/ 0 h 52"/>
                <a:gd name="T28" fmla="*/ 2147483647 w 87"/>
                <a:gd name="T29" fmla="*/ 2147483647 h 52"/>
                <a:gd name="T30" fmla="*/ 2147483647 w 87"/>
                <a:gd name="T31" fmla="*/ 2147483647 h 52"/>
                <a:gd name="T32" fmla="*/ 2147483647 w 87"/>
                <a:gd name="T33" fmla="*/ 2147483647 h 52"/>
                <a:gd name="T34" fmla="*/ 2147483647 w 87"/>
                <a:gd name="T35" fmla="*/ 2147483647 h 52"/>
                <a:gd name="T36" fmla="*/ 2147483647 w 87"/>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2"/>
                <a:gd name="T59" fmla="*/ 87 w 8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2">
                  <a:moveTo>
                    <a:pt x="78" y="35"/>
                  </a:moveTo>
                  <a:lnTo>
                    <a:pt x="78" y="52"/>
                  </a:lnTo>
                  <a:lnTo>
                    <a:pt x="26" y="9"/>
                  </a:lnTo>
                  <a:lnTo>
                    <a:pt x="0" y="0"/>
                  </a:lnTo>
                  <a:lnTo>
                    <a:pt x="26" y="0"/>
                  </a:lnTo>
                  <a:lnTo>
                    <a:pt x="87" y="9"/>
                  </a:lnTo>
                  <a:lnTo>
                    <a:pt x="87" y="18"/>
                  </a:lnTo>
                  <a:lnTo>
                    <a:pt x="26" y="9"/>
                  </a:lnTo>
                  <a:lnTo>
                    <a:pt x="26" y="0"/>
                  </a:lnTo>
                  <a:lnTo>
                    <a:pt x="78" y="44"/>
                  </a:lnTo>
                  <a:lnTo>
                    <a:pt x="78" y="52"/>
                  </a:lnTo>
                  <a:lnTo>
                    <a:pt x="69" y="52"/>
                  </a:lnTo>
                  <a:lnTo>
                    <a:pt x="69" y="35"/>
                  </a:lnTo>
                  <a:lnTo>
                    <a:pt x="78" y="35"/>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110"/>
            <p:cNvSpPr>
              <a:spLocks/>
            </p:cNvSpPr>
            <p:nvPr/>
          </p:nvSpPr>
          <p:spPr bwMode="auto">
            <a:xfrm>
              <a:off x="6022975" y="1711325"/>
              <a:ext cx="25400" cy="26988"/>
            </a:xfrm>
            <a:custGeom>
              <a:avLst/>
              <a:gdLst>
                <a:gd name="T0" fmla="*/ 2147483647 w 18"/>
                <a:gd name="T1" fmla="*/ 0 h 17"/>
                <a:gd name="T2" fmla="*/ 2147483647 w 18"/>
                <a:gd name="T3" fmla="*/ 2147483647 h 17"/>
                <a:gd name="T4" fmla="*/ 0 w 18"/>
                <a:gd name="T5" fmla="*/ 2147483647 h 17"/>
                <a:gd name="T6" fmla="*/ 0 w 18"/>
                <a:gd name="T7" fmla="*/ 2147483647 h 17"/>
                <a:gd name="T8" fmla="*/ 0 w 18"/>
                <a:gd name="T9" fmla="*/ 2147483647 h 17"/>
                <a:gd name="T10" fmla="*/ 2147483647 w 18"/>
                <a:gd name="T11" fmla="*/ 0 h 17"/>
                <a:gd name="T12" fmla="*/ 2147483647 w 18"/>
                <a:gd name="T13" fmla="*/ 0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8" y="0"/>
                  </a:moveTo>
                  <a:lnTo>
                    <a:pt x="9" y="17"/>
                  </a:lnTo>
                  <a:lnTo>
                    <a:pt x="0" y="17"/>
                  </a:lnTo>
                  <a:lnTo>
                    <a:pt x="9" y="0"/>
                  </a:lnTo>
                  <a:lnTo>
                    <a:pt x="1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111"/>
            <p:cNvSpPr>
              <a:spLocks/>
            </p:cNvSpPr>
            <p:nvPr/>
          </p:nvSpPr>
          <p:spPr bwMode="auto">
            <a:xfrm>
              <a:off x="5959475" y="1697038"/>
              <a:ext cx="88900" cy="68262"/>
            </a:xfrm>
            <a:custGeom>
              <a:avLst/>
              <a:gdLst>
                <a:gd name="T0" fmla="*/ 2147483647 w 61"/>
                <a:gd name="T1" fmla="*/ 2147483647 h 43"/>
                <a:gd name="T2" fmla="*/ 2147483647 w 61"/>
                <a:gd name="T3" fmla="*/ 2147483647 h 43"/>
                <a:gd name="T4" fmla="*/ 0 w 61"/>
                <a:gd name="T5" fmla="*/ 0 h 43"/>
                <a:gd name="T6" fmla="*/ 2147483647 w 61"/>
                <a:gd name="T7" fmla="*/ 2147483647 h 43"/>
                <a:gd name="T8" fmla="*/ 2147483647 w 61"/>
                <a:gd name="T9" fmla="*/ 2147483647 h 43"/>
                <a:gd name="T10" fmla="*/ 0 60000 65536"/>
                <a:gd name="T11" fmla="*/ 0 60000 65536"/>
                <a:gd name="T12" fmla="*/ 0 60000 65536"/>
                <a:gd name="T13" fmla="*/ 0 60000 65536"/>
                <a:gd name="T14" fmla="*/ 0 60000 65536"/>
                <a:gd name="T15" fmla="*/ 0 w 61"/>
                <a:gd name="T16" fmla="*/ 0 h 43"/>
                <a:gd name="T17" fmla="*/ 61 w 61"/>
                <a:gd name="T18" fmla="*/ 43 h 43"/>
              </a:gdLst>
              <a:ahLst/>
              <a:cxnLst>
                <a:cxn ang="T10">
                  <a:pos x="T0" y="T1"/>
                </a:cxn>
                <a:cxn ang="T11">
                  <a:pos x="T2" y="T3"/>
                </a:cxn>
                <a:cxn ang="T12">
                  <a:pos x="T4" y="T5"/>
                </a:cxn>
                <a:cxn ang="T13">
                  <a:pos x="T6" y="T7"/>
                </a:cxn>
                <a:cxn ang="T14">
                  <a:pos x="T8" y="T9"/>
                </a:cxn>
              </a:cxnLst>
              <a:rect l="T15" t="T16" r="T17" b="T18"/>
              <a:pathLst>
                <a:path w="61" h="43">
                  <a:moveTo>
                    <a:pt x="52" y="26"/>
                  </a:moveTo>
                  <a:lnTo>
                    <a:pt x="52" y="43"/>
                  </a:lnTo>
                  <a:lnTo>
                    <a:pt x="0" y="0"/>
                  </a:lnTo>
                  <a:lnTo>
                    <a:pt x="61" y="9"/>
                  </a:lnTo>
                  <a:lnTo>
                    <a:pt x="52"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112"/>
            <p:cNvSpPr>
              <a:spLocks/>
            </p:cNvSpPr>
            <p:nvPr/>
          </p:nvSpPr>
          <p:spPr bwMode="auto">
            <a:xfrm>
              <a:off x="6378575" y="1916113"/>
              <a:ext cx="25400" cy="28575"/>
            </a:xfrm>
            <a:custGeom>
              <a:avLst/>
              <a:gdLst>
                <a:gd name="T0" fmla="*/ 2147483647 w 17"/>
                <a:gd name="T1" fmla="*/ 2147483647 h 18"/>
                <a:gd name="T2" fmla="*/ 2147483647 w 17"/>
                <a:gd name="T3" fmla="*/ 2147483647 h 18"/>
                <a:gd name="T4" fmla="*/ 0 w 17"/>
                <a:gd name="T5" fmla="*/ 0 h 18"/>
                <a:gd name="T6" fmla="*/ 0 w 17"/>
                <a:gd name="T7" fmla="*/ 2147483647 h 18"/>
                <a:gd name="T8" fmla="*/ 2147483647 w 17"/>
                <a:gd name="T9" fmla="*/ 214748364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9"/>
                  </a:lnTo>
                  <a:lnTo>
                    <a:pt x="0" y="0"/>
                  </a:lnTo>
                  <a:lnTo>
                    <a:pt x="0" y="9"/>
                  </a:lnTo>
                  <a:lnTo>
                    <a:pt x="17" y="1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Line 113"/>
            <p:cNvSpPr>
              <a:spLocks noChangeShapeType="1"/>
            </p:cNvSpPr>
            <p:nvPr/>
          </p:nvSpPr>
          <p:spPr bwMode="auto">
            <a:xfrm flipH="1" flipV="1">
              <a:off x="6289675" y="187483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0" name="Line 114"/>
            <p:cNvSpPr>
              <a:spLocks noChangeShapeType="1"/>
            </p:cNvSpPr>
            <p:nvPr/>
          </p:nvSpPr>
          <p:spPr bwMode="auto">
            <a:xfrm flipH="1" flipV="1">
              <a:off x="6200775" y="1820863"/>
              <a:ext cx="381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1" name="Line 115"/>
            <p:cNvSpPr>
              <a:spLocks noChangeShapeType="1"/>
            </p:cNvSpPr>
            <p:nvPr/>
          </p:nvSpPr>
          <p:spPr bwMode="auto">
            <a:xfrm flipH="1" flipV="1">
              <a:off x="6124575" y="1779588"/>
              <a:ext cx="254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2" name="Freeform 116"/>
            <p:cNvSpPr>
              <a:spLocks/>
            </p:cNvSpPr>
            <p:nvPr/>
          </p:nvSpPr>
          <p:spPr bwMode="auto">
            <a:xfrm>
              <a:off x="6061075" y="1752600"/>
              <a:ext cx="12700"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117"/>
            <p:cNvSpPr>
              <a:spLocks/>
            </p:cNvSpPr>
            <p:nvPr/>
          </p:nvSpPr>
          <p:spPr bwMode="auto">
            <a:xfrm>
              <a:off x="6048375" y="1738313"/>
              <a:ext cx="12700" cy="14287"/>
            </a:xfrm>
            <a:custGeom>
              <a:avLst/>
              <a:gdLst>
                <a:gd name="T0" fmla="*/ 0 w 8"/>
                <a:gd name="T1" fmla="*/ 2147483647 h 9"/>
                <a:gd name="T2" fmla="*/ 0 w 8"/>
                <a:gd name="T3" fmla="*/ 2147483647 h 9"/>
                <a:gd name="T4" fmla="*/ 2147483647 w 8"/>
                <a:gd name="T5" fmla="*/ 0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0" y="9"/>
                  </a:lnTo>
                  <a:lnTo>
                    <a:pt x="8"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118"/>
            <p:cNvSpPr>
              <a:spLocks/>
            </p:cNvSpPr>
            <p:nvPr/>
          </p:nvSpPr>
          <p:spPr bwMode="auto">
            <a:xfrm>
              <a:off x="6048375" y="1738313"/>
              <a:ext cx="25400" cy="26987"/>
            </a:xfrm>
            <a:custGeom>
              <a:avLst/>
              <a:gdLst>
                <a:gd name="T0" fmla="*/ 2147483647 w 17"/>
                <a:gd name="T1" fmla="*/ 2147483647 h 17"/>
                <a:gd name="T2" fmla="*/ 2147483647 w 17"/>
                <a:gd name="T3" fmla="*/ 2147483647 h 17"/>
                <a:gd name="T4" fmla="*/ 2147483647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7"/>
                  </a:moveTo>
                  <a:lnTo>
                    <a:pt x="17" y="9"/>
                  </a:lnTo>
                  <a:lnTo>
                    <a:pt x="8" y="0"/>
                  </a:lnTo>
                  <a:lnTo>
                    <a:pt x="0" y="9"/>
                  </a:lnTo>
                  <a:lnTo>
                    <a:pt x="8"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119"/>
            <p:cNvSpPr>
              <a:spLocks/>
            </p:cNvSpPr>
            <p:nvPr/>
          </p:nvSpPr>
          <p:spPr bwMode="auto">
            <a:xfrm>
              <a:off x="5959475" y="2398713"/>
              <a:ext cx="88900" cy="82550"/>
            </a:xfrm>
            <a:custGeom>
              <a:avLst/>
              <a:gdLst>
                <a:gd name="T0" fmla="*/ 2147483647 w 61"/>
                <a:gd name="T1" fmla="*/ 2147483647 h 52"/>
                <a:gd name="T2" fmla="*/ 2147483647 w 61"/>
                <a:gd name="T3" fmla="*/ 2147483647 h 52"/>
                <a:gd name="T4" fmla="*/ 2147483647 w 61"/>
                <a:gd name="T5" fmla="*/ 2147483647 h 52"/>
                <a:gd name="T6" fmla="*/ 2147483647 w 61"/>
                <a:gd name="T7" fmla="*/ 2147483647 h 52"/>
                <a:gd name="T8" fmla="*/ 0 w 61"/>
                <a:gd name="T9" fmla="*/ 2147483647 h 52"/>
                <a:gd name="T10" fmla="*/ 0 w 61"/>
                <a:gd name="T11" fmla="*/ 2147483647 h 52"/>
                <a:gd name="T12" fmla="*/ 0 w 61"/>
                <a:gd name="T13" fmla="*/ 2147483647 h 52"/>
                <a:gd name="T14" fmla="*/ 2147483647 w 61"/>
                <a:gd name="T15" fmla="*/ 0 h 52"/>
                <a:gd name="T16" fmla="*/ 2147483647 w 61"/>
                <a:gd name="T17" fmla="*/ 0 h 52"/>
                <a:gd name="T18" fmla="*/ 2147483647 w 61"/>
                <a:gd name="T19" fmla="*/ 2147483647 h 52"/>
                <a:gd name="T20" fmla="*/ 2147483647 w 61"/>
                <a:gd name="T21" fmla="*/ 2147483647 h 52"/>
                <a:gd name="T22" fmla="*/ 0 w 61"/>
                <a:gd name="T23" fmla="*/ 2147483647 h 52"/>
                <a:gd name="T24" fmla="*/ 0 w 61"/>
                <a:gd name="T25" fmla="*/ 2147483647 h 52"/>
                <a:gd name="T26" fmla="*/ 0 w 61"/>
                <a:gd name="T27" fmla="*/ 2147483647 h 52"/>
                <a:gd name="T28" fmla="*/ 2147483647 w 61"/>
                <a:gd name="T29" fmla="*/ 2147483647 h 52"/>
                <a:gd name="T30" fmla="*/ 2147483647 w 61"/>
                <a:gd name="T31" fmla="*/ 2147483647 h 52"/>
                <a:gd name="T32" fmla="*/ 2147483647 w 61"/>
                <a:gd name="T33" fmla="*/ 2147483647 h 52"/>
                <a:gd name="T34" fmla="*/ 2147483647 w 61"/>
                <a:gd name="T35" fmla="*/ 2147483647 h 52"/>
                <a:gd name="T36" fmla="*/ 2147483647 w 61"/>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52"/>
                <a:gd name="T59" fmla="*/ 61 w 6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52">
                  <a:moveTo>
                    <a:pt x="52" y="26"/>
                  </a:moveTo>
                  <a:lnTo>
                    <a:pt x="61" y="34"/>
                  </a:lnTo>
                  <a:lnTo>
                    <a:pt x="0" y="52"/>
                  </a:lnTo>
                  <a:lnTo>
                    <a:pt x="0" y="43"/>
                  </a:lnTo>
                  <a:lnTo>
                    <a:pt x="52" y="0"/>
                  </a:lnTo>
                  <a:lnTo>
                    <a:pt x="52" y="8"/>
                  </a:lnTo>
                  <a:lnTo>
                    <a:pt x="0" y="52"/>
                  </a:lnTo>
                  <a:lnTo>
                    <a:pt x="0" y="43"/>
                  </a:lnTo>
                  <a:lnTo>
                    <a:pt x="61" y="26"/>
                  </a:lnTo>
                  <a:lnTo>
                    <a:pt x="61" y="34"/>
                  </a:lnTo>
                  <a:lnTo>
                    <a:pt x="52" y="34"/>
                  </a:lnTo>
                  <a:lnTo>
                    <a:pt x="43" y="26"/>
                  </a:lnTo>
                  <a:lnTo>
                    <a:pt x="52"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120"/>
            <p:cNvSpPr>
              <a:spLocks/>
            </p:cNvSpPr>
            <p:nvPr/>
          </p:nvSpPr>
          <p:spPr bwMode="auto">
            <a:xfrm>
              <a:off x="6022975" y="2411413"/>
              <a:ext cx="12700" cy="28575"/>
            </a:xfrm>
            <a:custGeom>
              <a:avLst/>
              <a:gdLst>
                <a:gd name="T0" fmla="*/ 2147483647 w 9"/>
                <a:gd name="T1" fmla="*/ 0 h 18"/>
                <a:gd name="T2" fmla="*/ 2147483647 w 9"/>
                <a:gd name="T3" fmla="*/ 2147483647 h 18"/>
                <a:gd name="T4" fmla="*/ 0 w 9"/>
                <a:gd name="T5" fmla="*/ 2147483647 h 18"/>
                <a:gd name="T6" fmla="*/ 0 w 9"/>
                <a:gd name="T7" fmla="*/ 2147483647 h 18"/>
                <a:gd name="T8" fmla="*/ 0 w 9"/>
                <a:gd name="T9" fmla="*/ 2147483647 h 18"/>
                <a:gd name="T10" fmla="*/ 0 w 9"/>
                <a:gd name="T11" fmla="*/ 0 h 18"/>
                <a:gd name="T12" fmla="*/ 2147483647 w 9"/>
                <a:gd name="T13" fmla="*/ 0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9" y="0"/>
                  </a:moveTo>
                  <a:lnTo>
                    <a:pt x="9" y="18"/>
                  </a:lnTo>
                  <a:lnTo>
                    <a:pt x="0" y="18"/>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121"/>
            <p:cNvSpPr>
              <a:spLocks/>
            </p:cNvSpPr>
            <p:nvPr/>
          </p:nvSpPr>
          <p:spPr bwMode="auto">
            <a:xfrm>
              <a:off x="5959475" y="2411413"/>
              <a:ext cx="88900" cy="69850"/>
            </a:xfrm>
            <a:custGeom>
              <a:avLst/>
              <a:gdLst>
                <a:gd name="T0" fmla="*/ 2147483647 w 61"/>
                <a:gd name="T1" fmla="*/ 2147483647 h 44"/>
                <a:gd name="T2" fmla="*/ 2147483647 w 61"/>
                <a:gd name="T3" fmla="*/ 2147483647 h 44"/>
                <a:gd name="T4" fmla="*/ 0 w 61"/>
                <a:gd name="T5" fmla="*/ 2147483647 h 44"/>
                <a:gd name="T6" fmla="*/ 2147483647 w 61"/>
                <a:gd name="T7" fmla="*/ 0 h 44"/>
                <a:gd name="T8" fmla="*/ 2147483647 w 61"/>
                <a:gd name="T9" fmla="*/ 2147483647 h 44"/>
                <a:gd name="T10" fmla="*/ 0 60000 65536"/>
                <a:gd name="T11" fmla="*/ 0 60000 65536"/>
                <a:gd name="T12" fmla="*/ 0 60000 65536"/>
                <a:gd name="T13" fmla="*/ 0 60000 65536"/>
                <a:gd name="T14" fmla="*/ 0 60000 65536"/>
                <a:gd name="T15" fmla="*/ 0 w 61"/>
                <a:gd name="T16" fmla="*/ 0 h 44"/>
                <a:gd name="T17" fmla="*/ 61 w 61"/>
                <a:gd name="T18" fmla="*/ 44 h 44"/>
              </a:gdLst>
              <a:ahLst/>
              <a:cxnLst>
                <a:cxn ang="T10">
                  <a:pos x="T0" y="T1"/>
                </a:cxn>
                <a:cxn ang="T11">
                  <a:pos x="T2" y="T3"/>
                </a:cxn>
                <a:cxn ang="T12">
                  <a:pos x="T4" y="T5"/>
                </a:cxn>
                <a:cxn ang="T13">
                  <a:pos x="T6" y="T7"/>
                </a:cxn>
                <a:cxn ang="T14">
                  <a:pos x="T8" y="T9"/>
                </a:cxn>
              </a:cxnLst>
              <a:rect l="T15" t="T16" r="T17" b="T18"/>
              <a:pathLst>
                <a:path w="61" h="44">
                  <a:moveTo>
                    <a:pt x="52" y="18"/>
                  </a:moveTo>
                  <a:lnTo>
                    <a:pt x="61" y="26"/>
                  </a:lnTo>
                  <a:lnTo>
                    <a:pt x="0" y="44"/>
                  </a:lnTo>
                  <a:lnTo>
                    <a:pt x="52" y="0"/>
                  </a:lnTo>
                  <a:lnTo>
                    <a:pt x="52" y="1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Rectangle 122"/>
            <p:cNvSpPr>
              <a:spLocks noChangeArrowheads="1"/>
            </p:cNvSpPr>
            <p:nvPr/>
          </p:nvSpPr>
          <p:spPr bwMode="auto">
            <a:xfrm>
              <a:off x="6378575" y="2246313"/>
              <a:ext cx="2540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39" name="Line 123"/>
            <p:cNvSpPr>
              <a:spLocks noChangeShapeType="1"/>
            </p:cNvSpPr>
            <p:nvPr/>
          </p:nvSpPr>
          <p:spPr bwMode="auto">
            <a:xfrm flipH="1">
              <a:off x="6289675" y="2274888"/>
              <a:ext cx="381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0" name="Line 124"/>
            <p:cNvSpPr>
              <a:spLocks noChangeShapeType="1"/>
            </p:cNvSpPr>
            <p:nvPr/>
          </p:nvSpPr>
          <p:spPr bwMode="auto">
            <a:xfrm flipH="1">
              <a:off x="6200775" y="23288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1" name="Line 125"/>
            <p:cNvSpPr>
              <a:spLocks noChangeShapeType="1"/>
            </p:cNvSpPr>
            <p:nvPr/>
          </p:nvSpPr>
          <p:spPr bwMode="auto">
            <a:xfrm flipH="1">
              <a:off x="6124575" y="2370138"/>
              <a:ext cx="2540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2" name="Rectangle 126"/>
            <p:cNvSpPr>
              <a:spLocks noChangeArrowheads="1"/>
            </p:cNvSpPr>
            <p:nvPr/>
          </p:nvSpPr>
          <p:spPr bwMode="auto">
            <a:xfrm>
              <a:off x="6048375" y="2425700"/>
              <a:ext cx="1270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43" name="Freeform 127"/>
            <p:cNvSpPr>
              <a:spLocks/>
            </p:cNvSpPr>
            <p:nvPr/>
          </p:nvSpPr>
          <p:spPr bwMode="auto">
            <a:xfrm>
              <a:off x="6226175" y="2673350"/>
              <a:ext cx="76200" cy="150813"/>
            </a:xfrm>
            <a:custGeom>
              <a:avLst/>
              <a:gdLst>
                <a:gd name="T0" fmla="*/ 2147483647 w 52"/>
                <a:gd name="T1" fmla="*/ 2147483647 h 95"/>
                <a:gd name="T2" fmla="*/ 2147483647 w 52"/>
                <a:gd name="T3" fmla="*/ 2147483647 h 95"/>
                <a:gd name="T4" fmla="*/ 2147483647 w 52"/>
                <a:gd name="T5" fmla="*/ 2147483647 h 95"/>
                <a:gd name="T6" fmla="*/ 2147483647 w 52"/>
                <a:gd name="T7" fmla="*/ 2147483647 h 95"/>
                <a:gd name="T8" fmla="*/ 2147483647 w 52"/>
                <a:gd name="T9" fmla="*/ 2147483647 h 95"/>
                <a:gd name="T10" fmla="*/ 0 w 52"/>
                <a:gd name="T11" fmla="*/ 2147483647 h 95"/>
                <a:gd name="T12" fmla="*/ 0 w 52"/>
                <a:gd name="T13" fmla="*/ 2147483647 h 95"/>
                <a:gd name="T14" fmla="*/ 2147483647 w 52"/>
                <a:gd name="T15" fmla="*/ 0 h 95"/>
                <a:gd name="T16" fmla="*/ 2147483647 w 52"/>
                <a:gd name="T17" fmla="*/ 0 h 95"/>
                <a:gd name="T18" fmla="*/ 2147483647 w 52"/>
                <a:gd name="T19" fmla="*/ 0 h 95"/>
                <a:gd name="T20" fmla="*/ 2147483647 w 52"/>
                <a:gd name="T21" fmla="*/ 0 h 95"/>
                <a:gd name="T22" fmla="*/ 2147483647 w 52"/>
                <a:gd name="T23" fmla="*/ 2147483647 h 95"/>
                <a:gd name="T24" fmla="*/ 0 w 52"/>
                <a:gd name="T25" fmla="*/ 2147483647 h 95"/>
                <a:gd name="T26" fmla="*/ 0 w 52"/>
                <a:gd name="T27" fmla="*/ 2147483647 h 95"/>
                <a:gd name="T28" fmla="*/ 2147483647 w 52"/>
                <a:gd name="T29" fmla="*/ 2147483647 h 95"/>
                <a:gd name="T30" fmla="*/ 2147483647 w 52"/>
                <a:gd name="T31" fmla="*/ 2147483647 h 95"/>
                <a:gd name="T32" fmla="*/ 2147483647 w 52"/>
                <a:gd name="T33" fmla="*/ 2147483647 h 95"/>
                <a:gd name="T34" fmla="*/ 2147483647 w 52"/>
                <a:gd name="T35" fmla="*/ 2147483647 h 95"/>
                <a:gd name="T36" fmla="*/ 2147483647 w 52"/>
                <a:gd name="T37" fmla="*/ 21474836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95"/>
                <a:gd name="T59" fmla="*/ 52 w 52"/>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95">
                  <a:moveTo>
                    <a:pt x="34" y="9"/>
                  </a:moveTo>
                  <a:lnTo>
                    <a:pt x="52" y="17"/>
                  </a:lnTo>
                  <a:lnTo>
                    <a:pt x="8" y="69"/>
                  </a:lnTo>
                  <a:lnTo>
                    <a:pt x="0" y="95"/>
                  </a:lnTo>
                  <a:lnTo>
                    <a:pt x="0" y="69"/>
                  </a:lnTo>
                  <a:lnTo>
                    <a:pt x="8" y="0"/>
                  </a:lnTo>
                  <a:lnTo>
                    <a:pt x="17" y="0"/>
                  </a:lnTo>
                  <a:lnTo>
                    <a:pt x="8" y="69"/>
                  </a:lnTo>
                  <a:lnTo>
                    <a:pt x="0" y="69"/>
                  </a:lnTo>
                  <a:lnTo>
                    <a:pt x="43" y="17"/>
                  </a:lnTo>
                  <a:lnTo>
                    <a:pt x="52" y="17"/>
                  </a:lnTo>
                  <a:lnTo>
                    <a:pt x="52" y="26"/>
                  </a:lnTo>
                  <a:lnTo>
                    <a:pt x="34" y="17"/>
                  </a:lnTo>
                  <a:lnTo>
                    <a:pt x="34"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128"/>
            <p:cNvSpPr>
              <a:spLocks/>
            </p:cNvSpPr>
            <p:nvPr/>
          </p:nvSpPr>
          <p:spPr bwMode="auto">
            <a:xfrm>
              <a:off x="6251575" y="2673350"/>
              <a:ext cx="25400"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0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7" y="9"/>
                  </a:lnTo>
                  <a:lnTo>
                    <a:pt x="17" y="17"/>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129"/>
            <p:cNvSpPr>
              <a:spLocks/>
            </p:cNvSpPr>
            <p:nvPr/>
          </p:nvSpPr>
          <p:spPr bwMode="auto">
            <a:xfrm>
              <a:off x="6238875" y="2673350"/>
              <a:ext cx="63500" cy="109538"/>
            </a:xfrm>
            <a:custGeom>
              <a:avLst/>
              <a:gdLst>
                <a:gd name="T0" fmla="*/ 2147483647 w 44"/>
                <a:gd name="T1" fmla="*/ 2147483647 h 69"/>
                <a:gd name="T2" fmla="*/ 2147483647 w 44"/>
                <a:gd name="T3" fmla="*/ 2147483647 h 69"/>
                <a:gd name="T4" fmla="*/ 0 w 44"/>
                <a:gd name="T5" fmla="*/ 2147483647 h 69"/>
                <a:gd name="T6" fmla="*/ 2147483647 w 44"/>
                <a:gd name="T7" fmla="*/ 0 h 69"/>
                <a:gd name="T8" fmla="*/ 2147483647 w 44"/>
                <a:gd name="T9" fmla="*/ 2147483647 h 69"/>
                <a:gd name="T10" fmla="*/ 0 60000 65536"/>
                <a:gd name="T11" fmla="*/ 0 60000 65536"/>
                <a:gd name="T12" fmla="*/ 0 60000 65536"/>
                <a:gd name="T13" fmla="*/ 0 60000 65536"/>
                <a:gd name="T14" fmla="*/ 0 60000 65536"/>
                <a:gd name="T15" fmla="*/ 0 w 44"/>
                <a:gd name="T16" fmla="*/ 0 h 69"/>
                <a:gd name="T17" fmla="*/ 44 w 44"/>
                <a:gd name="T18" fmla="*/ 69 h 69"/>
              </a:gdLst>
              <a:ahLst/>
              <a:cxnLst>
                <a:cxn ang="T10">
                  <a:pos x="T0" y="T1"/>
                </a:cxn>
                <a:cxn ang="T11">
                  <a:pos x="T2" y="T3"/>
                </a:cxn>
                <a:cxn ang="T12">
                  <a:pos x="T4" y="T5"/>
                </a:cxn>
                <a:cxn ang="T13">
                  <a:pos x="T6" y="T7"/>
                </a:cxn>
                <a:cxn ang="T14">
                  <a:pos x="T8" y="T9"/>
                </a:cxn>
              </a:cxnLst>
              <a:rect l="T15" t="T16" r="T17" b="T18"/>
              <a:pathLst>
                <a:path w="44" h="69">
                  <a:moveTo>
                    <a:pt x="26" y="9"/>
                  </a:moveTo>
                  <a:lnTo>
                    <a:pt x="44" y="17"/>
                  </a:lnTo>
                  <a:lnTo>
                    <a:pt x="0" y="69"/>
                  </a:lnTo>
                  <a:lnTo>
                    <a:pt x="9" y="0"/>
                  </a:lnTo>
                  <a:lnTo>
                    <a:pt x="26"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130"/>
            <p:cNvSpPr>
              <a:spLocks/>
            </p:cNvSpPr>
            <p:nvPr/>
          </p:nvSpPr>
          <p:spPr bwMode="auto">
            <a:xfrm>
              <a:off x="6453188" y="2301875"/>
              <a:ext cx="14287" cy="14288"/>
            </a:xfrm>
            <a:custGeom>
              <a:avLst/>
              <a:gdLst>
                <a:gd name="T0" fmla="*/ 2147483647 w 9"/>
                <a:gd name="T1" fmla="*/ 2147483647 h 9"/>
                <a:gd name="T2" fmla="*/ 2147483647 w 9"/>
                <a:gd name="T3" fmla="*/ 2147483647 h 9"/>
                <a:gd name="T4" fmla="*/ 0 w 9"/>
                <a:gd name="T5" fmla="*/ 0 h 9"/>
                <a:gd name="T6" fmla="*/ 0 w 9"/>
                <a:gd name="T7" fmla="*/ 0 h 9"/>
                <a:gd name="T8" fmla="*/ 2147483647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9"/>
                  </a:moveTo>
                  <a:lnTo>
                    <a:pt x="9" y="9"/>
                  </a:lnTo>
                  <a:lnTo>
                    <a:pt x="0" y="0"/>
                  </a:lnTo>
                  <a:lnTo>
                    <a:pt x="9"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131"/>
            <p:cNvSpPr>
              <a:spLocks/>
            </p:cNvSpPr>
            <p:nvPr/>
          </p:nvSpPr>
          <p:spPr bwMode="auto">
            <a:xfrm>
              <a:off x="6442075" y="2316163"/>
              <a:ext cx="11113" cy="12700"/>
            </a:xfrm>
            <a:custGeom>
              <a:avLst/>
              <a:gdLst>
                <a:gd name="T0" fmla="*/ 2147483647 w 8"/>
                <a:gd name="T1" fmla="*/ 2147483647 h 8"/>
                <a:gd name="T2" fmla="*/ 2147483647 w 8"/>
                <a:gd name="T3" fmla="*/ 2147483647 h 8"/>
                <a:gd name="T4" fmla="*/ 0 w 8"/>
                <a:gd name="T5" fmla="*/ 0 h 8"/>
                <a:gd name="T6" fmla="*/ 0 w 8"/>
                <a:gd name="T7" fmla="*/ 0 h 8"/>
                <a:gd name="T8" fmla="*/ 2147483647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8"/>
                  </a:lnTo>
                  <a:lnTo>
                    <a:pt x="0" y="0"/>
                  </a:lnTo>
                  <a:lnTo>
                    <a:pt x="8"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132"/>
            <p:cNvSpPr>
              <a:spLocks/>
            </p:cNvSpPr>
            <p:nvPr/>
          </p:nvSpPr>
          <p:spPr bwMode="auto">
            <a:xfrm>
              <a:off x="6442075" y="2301875"/>
              <a:ext cx="25400" cy="26988"/>
            </a:xfrm>
            <a:custGeom>
              <a:avLst/>
              <a:gdLst>
                <a:gd name="T0" fmla="*/ 2147483647 w 17"/>
                <a:gd name="T1" fmla="*/ 2147483647 h 17"/>
                <a:gd name="T2" fmla="*/ 2147483647 w 17"/>
                <a:gd name="T3" fmla="*/ 0 h 17"/>
                <a:gd name="T4" fmla="*/ 0 w 17"/>
                <a:gd name="T5" fmla="*/ 2147483647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7" y="9"/>
                  </a:moveTo>
                  <a:lnTo>
                    <a:pt x="8" y="0"/>
                  </a:lnTo>
                  <a:lnTo>
                    <a:pt x="0" y="9"/>
                  </a:lnTo>
                  <a:lnTo>
                    <a:pt x="8" y="17"/>
                  </a:lnTo>
                  <a:lnTo>
                    <a:pt x="17"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Line 133"/>
            <p:cNvSpPr>
              <a:spLocks noChangeShapeType="1"/>
            </p:cNvSpPr>
            <p:nvPr/>
          </p:nvSpPr>
          <p:spPr bwMode="auto">
            <a:xfrm flipH="1">
              <a:off x="6403975" y="2384425"/>
              <a:ext cx="12700" cy="26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134"/>
            <p:cNvSpPr>
              <a:spLocks noChangeShapeType="1"/>
            </p:cNvSpPr>
            <p:nvPr/>
          </p:nvSpPr>
          <p:spPr bwMode="auto">
            <a:xfrm flipH="1">
              <a:off x="6365875" y="2481263"/>
              <a:ext cx="127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135"/>
            <p:cNvSpPr>
              <a:spLocks noChangeShapeType="1"/>
            </p:cNvSpPr>
            <p:nvPr/>
          </p:nvSpPr>
          <p:spPr bwMode="auto">
            <a:xfrm flipH="1">
              <a:off x="6315075" y="2576513"/>
              <a:ext cx="1270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Freeform 136"/>
            <p:cNvSpPr>
              <a:spLocks/>
            </p:cNvSpPr>
            <p:nvPr/>
          </p:nvSpPr>
          <p:spPr bwMode="auto">
            <a:xfrm>
              <a:off x="6276975" y="2659063"/>
              <a:ext cx="25400" cy="28575"/>
            </a:xfrm>
            <a:custGeom>
              <a:avLst/>
              <a:gdLst>
                <a:gd name="T0" fmla="*/ 2147483647 w 18"/>
                <a:gd name="T1" fmla="*/ 0 h 18"/>
                <a:gd name="T2" fmla="*/ 2147483647 w 18"/>
                <a:gd name="T3" fmla="*/ 0 h 18"/>
                <a:gd name="T4" fmla="*/ 0 w 18"/>
                <a:gd name="T5" fmla="*/ 2147483647 h 18"/>
                <a:gd name="T6" fmla="*/ 2147483647 w 18"/>
                <a:gd name="T7" fmla="*/ 2147483647 h 18"/>
                <a:gd name="T8" fmla="*/ 2147483647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0"/>
                  </a:moveTo>
                  <a:lnTo>
                    <a:pt x="9" y="0"/>
                  </a:lnTo>
                  <a:lnTo>
                    <a:pt x="0" y="18"/>
                  </a:lnTo>
                  <a:lnTo>
                    <a:pt x="9" y="18"/>
                  </a:lnTo>
                  <a:lnTo>
                    <a:pt x="1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Rectangle 137"/>
            <p:cNvSpPr>
              <a:spLocks noChangeArrowheads="1"/>
            </p:cNvSpPr>
            <p:nvPr/>
          </p:nvSpPr>
          <p:spPr bwMode="auto">
            <a:xfrm>
              <a:off x="6633360" y="2357297"/>
              <a:ext cx="542549"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Target</a:t>
              </a:r>
              <a:endParaRPr kumimoji="0" lang="en-US" sz="2400" b="1" i="1">
                <a:solidFill>
                  <a:srgbClr val="3C0023"/>
                </a:solidFill>
                <a:effectLst>
                  <a:outerShdw blurRad="38100" dist="38100" dir="2700000" algn="tl">
                    <a:srgbClr val="C0C0C0"/>
                  </a:outerShdw>
                </a:effectLst>
                <a:latin typeface="Arial" charset="0"/>
              </a:endParaRPr>
            </a:p>
          </p:txBody>
        </p:sp>
        <p:sp>
          <p:nvSpPr>
            <p:cNvPr id="13454" name="Rectangle 138"/>
            <p:cNvSpPr>
              <a:spLocks noChangeArrowheads="1"/>
            </p:cNvSpPr>
            <p:nvPr/>
          </p:nvSpPr>
          <p:spPr bwMode="auto">
            <a:xfrm>
              <a:off x="3070225" y="1174750"/>
              <a:ext cx="12700" cy="43973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55" name="Rectangle 139"/>
            <p:cNvSpPr>
              <a:spLocks noChangeArrowheads="1"/>
            </p:cNvSpPr>
            <p:nvPr/>
          </p:nvSpPr>
          <p:spPr bwMode="auto">
            <a:xfrm>
              <a:off x="6567488" y="1174750"/>
              <a:ext cx="14287" cy="2603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56" name="Freeform 140"/>
            <p:cNvSpPr>
              <a:spLocks/>
            </p:cNvSpPr>
            <p:nvPr/>
          </p:nvSpPr>
          <p:spPr bwMode="auto">
            <a:xfrm>
              <a:off x="6480175" y="1216025"/>
              <a:ext cx="101600" cy="68263"/>
            </a:xfrm>
            <a:custGeom>
              <a:avLst/>
              <a:gdLst>
                <a:gd name="T0" fmla="*/ 0 w 69"/>
                <a:gd name="T1" fmla="*/ 2147483647 h 43"/>
                <a:gd name="T2" fmla="*/ 0 w 69"/>
                <a:gd name="T3" fmla="*/ 0 h 43"/>
                <a:gd name="T4" fmla="*/ 0 w 69"/>
                <a:gd name="T5" fmla="*/ 0 h 43"/>
                <a:gd name="T6" fmla="*/ 0 w 69"/>
                <a:gd name="T7" fmla="*/ 0 h 43"/>
                <a:gd name="T8" fmla="*/ 2147483647 w 69"/>
                <a:gd name="T9" fmla="*/ 2147483647 h 43"/>
                <a:gd name="T10" fmla="*/ 2147483647 w 69"/>
                <a:gd name="T11" fmla="*/ 2147483647 h 43"/>
                <a:gd name="T12" fmla="*/ 2147483647 w 69"/>
                <a:gd name="T13" fmla="*/ 2147483647 h 43"/>
                <a:gd name="T14" fmla="*/ 0 w 69"/>
                <a:gd name="T15" fmla="*/ 2147483647 h 43"/>
                <a:gd name="T16" fmla="*/ 0 w 69"/>
                <a:gd name="T17" fmla="*/ 2147483647 h 43"/>
                <a:gd name="T18" fmla="*/ 0 w 69"/>
                <a:gd name="T19" fmla="*/ 2147483647 h 43"/>
                <a:gd name="T20" fmla="*/ 0 w 69"/>
                <a:gd name="T21" fmla="*/ 2147483647 h 43"/>
                <a:gd name="T22" fmla="*/ 2147483647 w 69"/>
                <a:gd name="T23" fmla="*/ 2147483647 h 43"/>
                <a:gd name="T24" fmla="*/ 2147483647 w 69"/>
                <a:gd name="T25" fmla="*/ 2147483647 h 43"/>
                <a:gd name="T26" fmla="*/ 2147483647 w 69"/>
                <a:gd name="T27" fmla="*/ 2147483647 h 43"/>
                <a:gd name="T28" fmla="*/ 0 w 69"/>
                <a:gd name="T29" fmla="*/ 2147483647 h 43"/>
                <a:gd name="T30" fmla="*/ 0 w 69"/>
                <a:gd name="T31" fmla="*/ 0 h 43"/>
                <a:gd name="T32" fmla="*/ 2147483647 w 69"/>
                <a:gd name="T33" fmla="*/ 0 h 43"/>
                <a:gd name="T34" fmla="*/ 2147483647 w 69"/>
                <a:gd name="T35" fmla="*/ 2147483647 h 43"/>
                <a:gd name="T36" fmla="*/ 0 w 69"/>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43"/>
                <a:gd name="T59" fmla="*/ 69 w 69"/>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43">
                  <a:moveTo>
                    <a:pt x="0" y="17"/>
                  </a:moveTo>
                  <a:lnTo>
                    <a:pt x="0" y="0"/>
                  </a:lnTo>
                  <a:lnTo>
                    <a:pt x="43" y="17"/>
                  </a:lnTo>
                  <a:lnTo>
                    <a:pt x="69" y="17"/>
                  </a:lnTo>
                  <a:lnTo>
                    <a:pt x="43" y="26"/>
                  </a:lnTo>
                  <a:lnTo>
                    <a:pt x="0" y="43"/>
                  </a:lnTo>
                  <a:lnTo>
                    <a:pt x="0" y="34"/>
                  </a:lnTo>
                  <a:lnTo>
                    <a:pt x="43" y="17"/>
                  </a:lnTo>
                  <a:lnTo>
                    <a:pt x="43" y="26"/>
                  </a:lnTo>
                  <a:lnTo>
                    <a:pt x="0" y="8"/>
                  </a:lnTo>
                  <a:lnTo>
                    <a:pt x="0" y="0"/>
                  </a:lnTo>
                  <a:lnTo>
                    <a:pt x="8" y="0"/>
                  </a:lnTo>
                  <a:lnTo>
                    <a:pt x="8"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141"/>
            <p:cNvSpPr>
              <a:spLocks/>
            </p:cNvSpPr>
            <p:nvPr/>
          </p:nvSpPr>
          <p:spPr bwMode="auto">
            <a:xfrm>
              <a:off x="6480175" y="1243013"/>
              <a:ext cx="11113" cy="26987"/>
            </a:xfrm>
            <a:custGeom>
              <a:avLst/>
              <a:gdLst>
                <a:gd name="T0" fmla="*/ 0 w 8"/>
                <a:gd name="T1" fmla="*/ 2147483647 h 17"/>
                <a:gd name="T2" fmla="*/ 0 w 8"/>
                <a:gd name="T3" fmla="*/ 0 h 17"/>
                <a:gd name="T4" fmla="*/ 2147483647 w 8"/>
                <a:gd name="T5" fmla="*/ 0 h 17"/>
                <a:gd name="T6" fmla="*/ 2147483647 w 8"/>
                <a:gd name="T7" fmla="*/ 0 h 17"/>
                <a:gd name="T8" fmla="*/ 2147483647 w 8"/>
                <a:gd name="T9" fmla="*/ 0 h 17"/>
                <a:gd name="T10" fmla="*/ 2147483647 w 8"/>
                <a:gd name="T11" fmla="*/ 2147483647 h 17"/>
                <a:gd name="T12" fmla="*/ 0 w 8"/>
                <a:gd name="T13" fmla="*/ 2147483647 h 17"/>
                <a:gd name="T14" fmla="*/ 0 60000 65536"/>
                <a:gd name="T15" fmla="*/ 0 60000 65536"/>
                <a:gd name="T16" fmla="*/ 0 60000 65536"/>
                <a:gd name="T17" fmla="*/ 0 60000 65536"/>
                <a:gd name="T18" fmla="*/ 0 60000 65536"/>
                <a:gd name="T19" fmla="*/ 0 60000 65536"/>
                <a:gd name="T20" fmla="*/ 0 60000 65536"/>
                <a:gd name="T21" fmla="*/ 0 w 8"/>
                <a:gd name="T22" fmla="*/ 0 h 17"/>
                <a:gd name="T23" fmla="*/ 8 w 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
                  <a:moveTo>
                    <a:pt x="0" y="17"/>
                  </a:moveTo>
                  <a:lnTo>
                    <a:pt x="0" y="0"/>
                  </a:lnTo>
                  <a:lnTo>
                    <a:pt x="8" y="0"/>
                  </a:lnTo>
                  <a:lnTo>
                    <a:pt x="8"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142"/>
            <p:cNvSpPr>
              <a:spLocks/>
            </p:cNvSpPr>
            <p:nvPr/>
          </p:nvSpPr>
          <p:spPr bwMode="auto">
            <a:xfrm>
              <a:off x="6480175" y="1216025"/>
              <a:ext cx="63500" cy="53975"/>
            </a:xfrm>
            <a:custGeom>
              <a:avLst/>
              <a:gdLst>
                <a:gd name="T0" fmla="*/ 0 w 43"/>
                <a:gd name="T1" fmla="*/ 2147483647 h 34"/>
                <a:gd name="T2" fmla="*/ 0 w 43"/>
                <a:gd name="T3" fmla="*/ 0 h 34"/>
                <a:gd name="T4" fmla="*/ 2147483647 w 43"/>
                <a:gd name="T5" fmla="*/ 2147483647 h 34"/>
                <a:gd name="T6" fmla="*/ 0 w 43"/>
                <a:gd name="T7" fmla="*/ 2147483647 h 34"/>
                <a:gd name="T8" fmla="*/ 0 w 43"/>
                <a:gd name="T9" fmla="*/ 2147483647 h 34"/>
                <a:gd name="T10" fmla="*/ 0 60000 65536"/>
                <a:gd name="T11" fmla="*/ 0 60000 65536"/>
                <a:gd name="T12" fmla="*/ 0 60000 65536"/>
                <a:gd name="T13" fmla="*/ 0 60000 65536"/>
                <a:gd name="T14" fmla="*/ 0 60000 65536"/>
                <a:gd name="T15" fmla="*/ 0 w 43"/>
                <a:gd name="T16" fmla="*/ 0 h 34"/>
                <a:gd name="T17" fmla="*/ 43 w 43"/>
                <a:gd name="T18" fmla="*/ 34 h 34"/>
              </a:gdLst>
              <a:ahLst/>
              <a:cxnLst>
                <a:cxn ang="T10">
                  <a:pos x="T0" y="T1"/>
                </a:cxn>
                <a:cxn ang="T11">
                  <a:pos x="T2" y="T3"/>
                </a:cxn>
                <a:cxn ang="T12">
                  <a:pos x="T4" y="T5"/>
                </a:cxn>
                <a:cxn ang="T13">
                  <a:pos x="T6" y="T7"/>
                </a:cxn>
                <a:cxn ang="T14">
                  <a:pos x="T8" y="T9"/>
                </a:cxn>
              </a:cxnLst>
              <a:rect l="T15" t="T16" r="T17" b="T18"/>
              <a:pathLst>
                <a:path w="43" h="34">
                  <a:moveTo>
                    <a:pt x="0" y="17"/>
                  </a:moveTo>
                  <a:lnTo>
                    <a:pt x="0" y="0"/>
                  </a:lnTo>
                  <a:lnTo>
                    <a:pt x="43" y="17"/>
                  </a:lnTo>
                  <a:lnTo>
                    <a:pt x="0" y="34"/>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143"/>
            <p:cNvSpPr>
              <a:spLocks/>
            </p:cNvSpPr>
            <p:nvPr/>
          </p:nvSpPr>
          <p:spPr bwMode="auto">
            <a:xfrm>
              <a:off x="3044825" y="1201738"/>
              <a:ext cx="114300" cy="68262"/>
            </a:xfrm>
            <a:custGeom>
              <a:avLst/>
              <a:gdLst>
                <a:gd name="T0" fmla="*/ 2147483647 w 78"/>
                <a:gd name="T1" fmla="*/ 2147483647 h 43"/>
                <a:gd name="T2" fmla="*/ 2147483647 w 78"/>
                <a:gd name="T3" fmla="*/ 2147483647 h 43"/>
                <a:gd name="T4" fmla="*/ 2147483647 w 78"/>
                <a:gd name="T5" fmla="*/ 2147483647 h 43"/>
                <a:gd name="T6" fmla="*/ 2147483647 w 78"/>
                <a:gd name="T7" fmla="*/ 2147483647 h 43"/>
                <a:gd name="T8" fmla="*/ 2147483647 w 78"/>
                <a:gd name="T9" fmla="*/ 2147483647 h 43"/>
                <a:gd name="T10" fmla="*/ 0 w 78"/>
                <a:gd name="T11" fmla="*/ 2147483647 h 43"/>
                <a:gd name="T12" fmla="*/ 2147483647 w 78"/>
                <a:gd name="T13" fmla="*/ 2147483647 h 43"/>
                <a:gd name="T14" fmla="*/ 2147483647 w 78"/>
                <a:gd name="T15" fmla="*/ 0 h 43"/>
                <a:gd name="T16" fmla="*/ 2147483647 w 78"/>
                <a:gd name="T17" fmla="*/ 0 h 43"/>
                <a:gd name="T18" fmla="*/ 2147483647 w 78"/>
                <a:gd name="T19" fmla="*/ 2147483647 h 43"/>
                <a:gd name="T20" fmla="*/ 2147483647 w 78"/>
                <a:gd name="T21" fmla="*/ 2147483647 h 43"/>
                <a:gd name="T22" fmla="*/ 2147483647 w 78"/>
                <a:gd name="T23" fmla="*/ 2147483647 h 43"/>
                <a:gd name="T24" fmla="*/ 2147483647 w 78"/>
                <a:gd name="T25" fmla="*/ 2147483647 h 43"/>
                <a:gd name="T26" fmla="*/ 2147483647 w 78"/>
                <a:gd name="T27" fmla="*/ 2147483647 h 43"/>
                <a:gd name="T28" fmla="*/ 2147483647 w 78"/>
                <a:gd name="T29" fmla="*/ 2147483647 h 43"/>
                <a:gd name="T30" fmla="*/ 2147483647 w 78"/>
                <a:gd name="T31" fmla="*/ 2147483647 h 43"/>
                <a:gd name="T32" fmla="*/ 2147483647 w 78"/>
                <a:gd name="T33" fmla="*/ 2147483647 h 43"/>
                <a:gd name="T34" fmla="*/ 2147483647 w 78"/>
                <a:gd name="T35" fmla="*/ 2147483647 h 43"/>
                <a:gd name="T36" fmla="*/ 2147483647 w 78"/>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43"/>
                <a:gd name="T59" fmla="*/ 78 w 78"/>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43">
                  <a:moveTo>
                    <a:pt x="78" y="26"/>
                  </a:moveTo>
                  <a:lnTo>
                    <a:pt x="78" y="43"/>
                  </a:lnTo>
                  <a:lnTo>
                    <a:pt x="26" y="26"/>
                  </a:lnTo>
                  <a:lnTo>
                    <a:pt x="0" y="26"/>
                  </a:lnTo>
                  <a:lnTo>
                    <a:pt x="26" y="17"/>
                  </a:lnTo>
                  <a:lnTo>
                    <a:pt x="78" y="0"/>
                  </a:lnTo>
                  <a:lnTo>
                    <a:pt x="78" y="9"/>
                  </a:lnTo>
                  <a:lnTo>
                    <a:pt x="26" y="26"/>
                  </a:lnTo>
                  <a:lnTo>
                    <a:pt x="26" y="17"/>
                  </a:lnTo>
                  <a:lnTo>
                    <a:pt x="78" y="35"/>
                  </a:lnTo>
                  <a:lnTo>
                    <a:pt x="78" y="43"/>
                  </a:lnTo>
                  <a:lnTo>
                    <a:pt x="69" y="43"/>
                  </a:lnTo>
                  <a:lnTo>
                    <a:pt x="69" y="26"/>
                  </a:lnTo>
                  <a:lnTo>
                    <a:pt x="78"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144"/>
            <p:cNvSpPr>
              <a:spLocks/>
            </p:cNvSpPr>
            <p:nvPr/>
          </p:nvSpPr>
          <p:spPr bwMode="auto">
            <a:xfrm>
              <a:off x="3146425" y="1216025"/>
              <a:ext cx="12700" cy="26988"/>
            </a:xfrm>
            <a:custGeom>
              <a:avLst/>
              <a:gdLst>
                <a:gd name="T0" fmla="*/ 2147483647 w 9"/>
                <a:gd name="T1" fmla="*/ 0 h 17"/>
                <a:gd name="T2" fmla="*/ 2147483647 w 9"/>
                <a:gd name="T3" fmla="*/ 2147483647 h 17"/>
                <a:gd name="T4" fmla="*/ 0 w 9"/>
                <a:gd name="T5" fmla="*/ 2147483647 h 17"/>
                <a:gd name="T6" fmla="*/ 0 w 9"/>
                <a:gd name="T7" fmla="*/ 2147483647 h 17"/>
                <a:gd name="T8" fmla="*/ 0 w 9"/>
                <a:gd name="T9" fmla="*/ 2147483647 h 17"/>
                <a:gd name="T10" fmla="*/ 0 w 9"/>
                <a:gd name="T11" fmla="*/ 0 h 17"/>
                <a:gd name="T12" fmla="*/ 2147483647 w 9"/>
                <a:gd name="T13" fmla="*/ 0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9" y="0"/>
                  </a:moveTo>
                  <a:lnTo>
                    <a:pt x="9" y="17"/>
                  </a:lnTo>
                  <a:lnTo>
                    <a:pt x="0" y="17"/>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145"/>
            <p:cNvSpPr>
              <a:spLocks/>
            </p:cNvSpPr>
            <p:nvPr/>
          </p:nvSpPr>
          <p:spPr bwMode="auto">
            <a:xfrm>
              <a:off x="3082925" y="1216025"/>
              <a:ext cx="76200" cy="53975"/>
            </a:xfrm>
            <a:custGeom>
              <a:avLst/>
              <a:gdLst>
                <a:gd name="T0" fmla="*/ 2147483647 w 52"/>
                <a:gd name="T1" fmla="*/ 2147483647 h 34"/>
                <a:gd name="T2" fmla="*/ 2147483647 w 52"/>
                <a:gd name="T3" fmla="*/ 2147483647 h 34"/>
                <a:gd name="T4" fmla="*/ 0 w 52"/>
                <a:gd name="T5" fmla="*/ 2147483647 h 34"/>
                <a:gd name="T6" fmla="*/ 2147483647 w 52"/>
                <a:gd name="T7" fmla="*/ 0 h 34"/>
                <a:gd name="T8" fmla="*/ 2147483647 w 52"/>
                <a:gd name="T9" fmla="*/ 2147483647 h 34"/>
                <a:gd name="T10" fmla="*/ 0 60000 65536"/>
                <a:gd name="T11" fmla="*/ 0 60000 65536"/>
                <a:gd name="T12" fmla="*/ 0 60000 65536"/>
                <a:gd name="T13" fmla="*/ 0 60000 65536"/>
                <a:gd name="T14" fmla="*/ 0 60000 65536"/>
                <a:gd name="T15" fmla="*/ 0 w 52"/>
                <a:gd name="T16" fmla="*/ 0 h 34"/>
                <a:gd name="T17" fmla="*/ 52 w 52"/>
                <a:gd name="T18" fmla="*/ 34 h 34"/>
              </a:gdLst>
              <a:ahLst/>
              <a:cxnLst>
                <a:cxn ang="T10">
                  <a:pos x="T0" y="T1"/>
                </a:cxn>
                <a:cxn ang="T11">
                  <a:pos x="T2" y="T3"/>
                </a:cxn>
                <a:cxn ang="T12">
                  <a:pos x="T4" y="T5"/>
                </a:cxn>
                <a:cxn ang="T13">
                  <a:pos x="T6" y="T7"/>
                </a:cxn>
                <a:cxn ang="T14">
                  <a:pos x="T8" y="T9"/>
                </a:cxn>
              </a:cxnLst>
              <a:rect l="T15" t="T16" r="T17" b="T18"/>
              <a:pathLst>
                <a:path w="52" h="34">
                  <a:moveTo>
                    <a:pt x="52" y="17"/>
                  </a:moveTo>
                  <a:lnTo>
                    <a:pt x="52" y="34"/>
                  </a:lnTo>
                  <a:lnTo>
                    <a:pt x="0" y="17"/>
                  </a:lnTo>
                  <a:lnTo>
                    <a:pt x="52" y="0"/>
                  </a:lnTo>
                  <a:lnTo>
                    <a:pt x="52"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Rectangle 146"/>
            <p:cNvSpPr>
              <a:spLocks noChangeArrowheads="1"/>
            </p:cNvSpPr>
            <p:nvPr/>
          </p:nvSpPr>
          <p:spPr bwMode="auto">
            <a:xfrm>
              <a:off x="6467475" y="12430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63" name="Rectangle 147"/>
            <p:cNvSpPr>
              <a:spLocks noChangeArrowheads="1"/>
            </p:cNvSpPr>
            <p:nvPr/>
          </p:nvSpPr>
          <p:spPr bwMode="auto">
            <a:xfrm>
              <a:off x="3159125" y="1243013"/>
              <a:ext cx="330835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44" name="Rectangle 148"/>
            <p:cNvSpPr>
              <a:spLocks noChangeArrowheads="1"/>
            </p:cNvSpPr>
            <p:nvPr/>
          </p:nvSpPr>
          <p:spPr bwMode="auto">
            <a:xfrm>
              <a:off x="4730506" y="981075"/>
              <a:ext cx="14546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D</a:t>
              </a:r>
              <a:endParaRPr kumimoji="0" lang="en-US" sz="2400" b="1" i="1">
                <a:solidFill>
                  <a:srgbClr val="3C0023"/>
                </a:solidFill>
                <a:effectLst>
                  <a:outerShdw blurRad="38100" dist="38100" dir="2700000" algn="tl">
                    <a:srgbClr val="C0C0C0"/>
                  </a:outerShdw>
                </a:effectLst>
                <a:latin typeface="Arial" charset="0"/>
              </a:endParaRPr>
            </a:p>
          </p:txBody>
        </p:sp>
        <p:sp>
          <p:nvSpPr>
            <p:cNvPr id="13465" name="Freeform 149"/>
            <p:cNvSpPr>
              <a:spLocks/>
            </p:cNvSpPr>
            <p:nvPr/>
          </p:nvSpPr>
          <p:spPr bwMode="auto">
            <a:xfrm>
              <a:off x="2752725" y="2081213"/>
              <a:ext cx="50800" cy="69850"/>
            </a:xfrm>
            <a:custGeom>
              <a:avLst/>
              <a:gdLst>
                <a:gd name="T0" fmla="*/ 2147483647 w 34"/>
                <a:gd name="T1" fmla="*/ 2147483647 h 44"/>
                <a:gd name="T2" fmla="*/ 0 w 34"/>
                <a:gd name="T3" fmla="*/ 2147483647 h 44"/>
                <a:gd name="T4" fmla="*/ 0 w 34"/>
                <a:gd name="T5" fmla="*/ 2147483647 h 44"/>
                <a:gd name="T6" fmla="*/ 0 w 34"/>
                <a:gd name="T7" fmla="*/ 2147483647 h 44"/>
                <a:gd name="T8" fmla="*/ 2147483647 w 34"/>
                <a:gd name="T9" fmla="*/ 0 h 44"/>
                <a:gd name="T10" fmla="*/ 2147483647 w 34"/>
                <a:gd name="T11" fmla="*/ 0 h 44"/>
                <a:gd name="T12" fmla="*/ 2147483647 w 34"/>
                <a:gd name="T13" fmla="*/ 0 h 44"/>
                <a:gd name="T14" fmla="*/ 2147483647 w 34"/>
                <a:gd name="T15" fmla="*/ 2147483647 h 44"/>
                <a:gd name="T16" fmla="*/ 2147483647 w 34"/>
                <a:gd name="T17" fmla="*/ 2147483647 h 44"/>
                <a:gd name="T18" fmla="*/ 2147483647 w 34"/>
                <a:gd name="T19" fmla="*/ 2147483647 h 44"/>
                <a:gd name="T20" fmla="*/ 2147483647 w 34"/>
                <a:gd name="T21" fmla="*/ 2147483647 h 44"/>
                <a:gd name="T22" fmla="*/ 2147483647 w 34"/>
                <a:gd name="T23" fmla="*/ 0 h 44"/>
                <a:gd name="T24" fmla="*/ 2147483647 w 34"/>
                <a:gd name="T25" fmla="*/ 0 h 44"/>
                <a:gd name="T26" fmla="*/ 2147483647 w 34"/>
                <a:gd name="T27" fmla="*/ 0 h 44"/>
                <a:gd name="T28" fmla="*/ 2147483647 w 34"/>
                <a:gd name="T29" fmla="*/ 2147483647 h 44"/>
                <a:gd name="T30" fmla="*/ 0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17" y="44"/>
                  </a:moveTo>
                  <a:lnTo>
                    <a:pt x="0" y="44"/>
                  </a:lnTo>
                  <a:lnTo>
                    <a:pt x="17" y="0"/>
                  </a:lnTo>
                  <a:lnTo>
                    <a:pt x="26" y="0"/>
                  </a:lnTo>
                  <a:lnTo>
                    <a:pt x="34" y="44"/>
                  </a:lnTo>
                  <a:lnTo>
                    <a:pt x="26" y="44"/>
                  </a:lnTo>
                  <a:lnTo>
                    <a:pt x="17" y="0"/>
                  </a:lnTo>
                  <a:lnTo>
                    <a:pt x="26" y="0"/>
                  </a:lnTo>
                  <a:lnTo>
                    <a:pt x="8" y="44"/>
                  </a:lnTo>
                  <a:lnTo>
                    <a:pt x="0" y="44"/>
                  </a:lnTo>
                  <a:lnTo>
                    <a:pt x="0" y="35"/>
                  </a:lnTo>
                  <a:lnTo>
                    <a:pt x="17" y="35"/>
                  </a:lnTo>
                  <a:lnTo>
                    <a:pt x="17"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50"/>
            <p:cNvSpPr>
              <a:spLocks/>
            </p:cNvSpPr>
            <p:nvPr/>
          </p:nvSpPr>
          <p:spPr bwMode="auto">
            <a:xfrm>
              <a:off x="2778125" y="2136775"/>
              <a:ext cx="12700" cy="14288"/>
            </a:xfrm>
            <a:custGeom>
              <a:avLst/>
              <a:gdLst>
                <a:gd name="T0" fmla="*/ 2147483647 w 9"/>
                <a:gd name="T1" fmla="*/ 2147483647 h 9"/>
                <a:gd name="T2" fmla="*/ 0 w 9"/>
                <a:gd name="T3" fmla="*/ 2147483647 h 9"/>
                <a:gd name="T4" fmla="*/ 0 w 9"/>
                <a:gd name="T5" fmla="*/ 0 h 9"/>
                <a:gd name="T6" fmla="*/ 0 w 9"/>
                <a:gd name="T7" fmla="*/ 0 h 9"/>
                <a:gd name="T8" fmla="*/ 0 w 9"/>
                <a:gd name="T9" fmla="*/ 0 h 9"/>
                <a:gd name="T10" fmla="*/ 2147483647 w 9"/>
                <a:gd name="T11" fmla="*/ 0 h 9"/>
                <a:gd name="T12" fmla="*/ 2147483647 w 9"/>
                <a:gd name="T13" fmla="*/ 2147483647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9"/>
                  </a:moveTo>
                  <a:lnTo>
                    <a:pt x="0" y="9"/>
                  </a:lnTo>
                  <a:lnTo>
                    <a:pt x="0" y="0"/>
                  </a:lnTo>
                  <a:lnTo>
                    <a:pt x="9" y="0"/>
                  </a:lnTo>
                  <a:lnTo>
                    <a:pt x="9"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51"/>
            <p:cNvSpPr>
              <a:spLocks/>
            </p:cNvSpPr>
            <p:nvPr/>
          </p:nvSpPr>
          <p:spPr bwMode="auto">
            <a:xfrm>
              <a:off x="2752725" y="2081213"/>
              <a:ext cx="38100" cy="69850"/>
            </a:xfrm>
            <a:custGeom>
              <a:avLst/>
              <a:gdLst>
                <a:gd name="T0" fmla="*/ 2147483647 w 26"/>
                <a:gd name="T1" fmla="*/ 2147483647 h 44"/>
                <a:gd name="T2" fmla="*/ 0 w 26"/>
                <a:gd name="T3" fmla="*/ 2147483647 h 44"/>
                <a:gd name="T4" fmla="*/ 2147483647 w 26"/>
                <a:gd name="T5" fmla="*/ 0 h 44"/>
                <a:gd name="T6" fmla="*/ 2147483647 w 26"/>
                <a:gd name="T7" fmla="*/ 2147483647 h 44"/>
                <a:gd name="T8" fmla="*/ 2147483647 w 26"/>
                <a:gd name="T9" fmla="*/ 2147483647 h 44"/>
                <a:gd name="T10" fmla="*/ 0 60000 65536"/>
                <a:gd name="T11" fmla="*/ 0 60000 65536"/>
                <a:gd name="T12" fmla="*/ 0 60000 65536"/>
                <a:gd name="T13" fmla="*/ 0 60000 65536"/>
                <a:gd name="T14" fmla="*/ 0 60000 65536"/>
                <a:gd name="T15" fmla="*/ 0 w 26"/>
                <a:gd name="T16" fmla="*/ 0 h 44"/>
                <a:gd name="T17" fmla="*/ 26 w 26"/>
                <a:gd name="T18" fmla="*/ 44 h 44"/>
              </a:gdLst>
              <a:ahLst/>
              <a:cxnLst>
                <a:cxn ang="T10">
                  <a:pos x="T0" y="T1"/>
                </a:cxn>
                <a:cxn ang="T11">
                  <a:pos x="T2" y="T3"/>
                </a:cxn>
                <a:cxn ang="T12">
                  <a:pos x="T4" y="T5"/>
                </a:cxn>
                <a:cxn ang="T13">
                  <a:pos x="T6" y="T7"/>
                </a:cxn>
                <a:cxn ang="T14">
                  <a:pos x="T8" y="T9"/>
                </a:cxn>
              </a:cxnLst>
              <a:rect l="T15" t="T16" r="T17" b="T18"/>
              <a:pathLst>
                <a:path w="26" h="44">
                  <a:moveTo>
                    <a:pt x="17" y="44"/>
                  </a:moveTo>
                  <a:lnTo>
                    <a:pt x="0" y="44"/>
                  </a:lnTo>
                  <a:lnTo>
                    <a:pt x="17" y="0"/>
                  </a:lnTo>
                  <a:lnTo>
                    <a:pt x="26" y="44"/>
                  </a:lnTo>
                  <a:lnTo>
                    <a:pt x="17"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52"/>
            <p:cNvSpPr>
              <a:spLocks/>
            </p:cNvSpPr>
            <p:nvPr/>
          </p:nvSpPr>
          <p:spPr bwMode="auto">
            <a:xfrm>
              <a:off x="2740025" y="3071813"/>
              <a:ext cx="50800" cy="82550"/>
            </a:xfrm>
            <a:custGeom>
              <a:avLst/>
              <a:gdLst>
                <a:gd name="T0" fmla="*/ 2147483647 w 35"/>
                <a:gd name="T1" fmla="*/ 0 h 52"/>
                <a:gd name="T2" fmla="*/ 2147483647 w 35"/>
                <a:gd name="T3" fmla="*/ 0 h 52"/>
                <a:gd name="T4" fmla="*/ 2147483647 w 35"/>
                <a:gd name="T5" fmla="*/ 0 h 52"/>
                <a:gd name="T6" fmla="*/ 2147483647 w 35"/>
                <a:gd name="T7" fmla="*/ 0 h 52"/>
                <a:gd name="T8" fmla="*/ 2147483647 w 35"/>
                <a:gd name="T9" fmla="*/ 2147483647 h 52"/>
                <a:gd name="T10" fmla="*/ 2147483647 w 35"/>
                <a:gd name="T11" fmla="*/ 2147483647 h 52"/>
                <a:gd name="T12" fmla="*/ 2147483647 w 35"/>
                <a:gd name="T13" fmla="*/ 2147483647 h 52"/>
                <a:gd name="T14" fmla="*/ 0 w 35"/>
                <a:gd name="T15" fmla="*/ 0 h 52"/>
                <a:gd name="T16" fmla="*/ 0 w 35"/>
                <a:gd name="T17" fmla="*/ 0 h 52"/>
                <a:gd name="T18" fmla="*/ 2147483647 w 35"/>
                <a:gd name="T19" fmla="*/ 0 h 52"/>
                <a:gd name="T20" fmla="*/ 2147483647 w 35"/>
                <a:gd name="T21" fmla="*/ 0 h 52"/>
                <a:gd name="T22" fmla="*/ 2147483647 w 35"/>
                <a:gd name="T23" fmla="*/ 2147483647 h 52"/>
                <a:gd name="T24" fmla="*/ 2147483647 w 35"/>
                <a:gd name="T25" fmla="*/ 2147483647 h 52"/>
                <a:gd name="T26" fmla="*/ 2147483647 w 35"/>
                <a:gd name="T27" fmla="*/ 2147483647 h 52"/>
                <a:gd name="T28" fmla="*/ 2147483647 w 35"/>
                <a:gd name="T29" fmla="*/ 0 h 52"/>
                <a:gd name="T30" fmla="*/ 2147483647 w 35"/>
                <a:gd name="T31" fmla="*/ 0 h 52"/>
                <a:gd name="T32" fmla="*/ 2147483647 w 35"/>
                <a:gd name="T33" fmla="*/ 2147483647 h 52"/>
                <a:gd name="T34" fmla="*/ 2147483647 w 35"/>
                <a:gd name="T35" fmla="*/ 2147483647 h 52"/>
                <a:gd name="T36" fmla="*/ 2147483647 w 35"/>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52"/>
                <a:gd name="T59" fmla="*/ 35 w 3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52">
                  <a:moveTo>
                    <a:pt x="26" y="0"/>
                  </a:moveTo>
                  <a:lnTo>
                    <a:pt x="35" y="0"/>
                  </a:lnTo>
                  <a:lnTo>
                    <a:pt x="26" y="52"/>
                  </a:lnTo>
                  <a:lnTo>
                    <a:pt x="17" y="52"/>
                  </a:lnTo>
                  <a:lnTo>
                    <a:pt x="0" y="0"/>
                  </a:lnTo>
                  <a:lnTo>
                    <a:pt x="9" y="0"/>
                  </a:lnTo>
                  <a:lnTo>
                    <a:pt x="26" y="52"/>
                  </a:lnTo>
                  <a:lnTo>
                    <a:pt x="17" y="52"/>
                  </a:lnTo>
                  <a:lnTo>
                    <a:pt x="26" y="0"/>
                  </a:lnTo>
                  <a:lnTo>
                    <a:pt x="35" y="0"/>
                  </a:lnTo>
                  <a:lnTo>
                    <a:pt x="35" y="9"/>
                  </a:lnTo>
                  <a:lnTo>
                    <a:pt x="26" y="9"/>
                  </a:lnTo>
                  <a:lnTo>
                    <a:pt x="2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53"/>
            <p:cNvSpPr>
              <a:spLocks/>
            </p:cNvSpPr>
            <p:nvPr/>
          </p:nvSpPr>
          <p:spPr bwMode="auto">
            <a:xfrm>
              <a:off x="2752725" y="3071813"/>
              <a:ext cx="25400" cy="14287"/>
            </a:xfrm>
            <a:custGeom>
              <a:avLst/>
              <a:gdLst>
                <a:gd name="T0" fmla="*/ 0 w 17"/>
                <a:gd name="T1" fmla="*/ 0 h 9"/>
                <a:gd name="T2" fmla="*/ 2147483647 w 17"/>
                <a:gd name="T3" fmla="*/ 0 h 9"/>
                <a:gd name="T4" fmla="*/ 2147483647 w 17"/>
                <a:gd name="T5" fmla="*/ 2147483647 h 9"/>
                <a:gd name="T6" fmla="*/ 2147483647 w 17"/>
                <a:gd name="T7" fmla="*/ 2147483647 h 9"/>
                <a:gd name="T8" fmla="*/ 2147483647 w 17"/>
                <a:gd name="T9" fmla="*/ 2147483647 h 9"/>
                <a:gd name="T10" fmla="*/ 0 w 17"/>
                <a:gd name="T11" fmla="*/ 2147483647 h 9"/>
                <a:gd name="T12" fmla="*/ 0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0" y="0"/>
                  </a:moveTo>
                  <a:lnTo>
                    <a:pt x="17" y="0"/>
                  </a:lnTo>
                  <a:lnTo>
                    <a:pt x="17" y="9"/>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54"/>
            <p:cNvSpPr>
              <a:spLocks/>
            </p:cNvSpPr>
            <p:nvPr/>
          </p:nvSpPr>
          <p:spPr bwMode="auto">
            <a:xfrm>
              <a:off x="2752725" y="3071813"/>
              <a:ext cx="38100" cy="82550"/>
            </a:xfrm>
            <a:custGeom>
              <a:avLst/>
              <a:gdLst>
                <a:gd name="T0" fmla="*/ 2147483647 w 26"/>
                <a:gd name="T1" fmla="*/ 0 h 52"/>
                <a:gd name="T2" fmla="*/ 2147483647 w 26"/>
                <a:gd name="T3" fmla="*/ 0 h 52"/>
                <a:gd name="T4" fmla="*/ 2147483647 w 26"/>
                <a:gd name="T5" fmla="*/ 2147483647 h 52"/>
                <a:gd name="T6" fmla="*/ 0 w 26"/>
                <a:gd name="T7" fmla="*/ 0 h 52"/>
                <a:gd name="T8" fmla="*/ 2147483647 w 26"/>
                <a:gd name="T9" fmla="*/ 0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17" y="0"/>
                  </a:moveTo>
                  <a:lnTo>
                    <a:pt x="26" y="0"/>
                  </a:lnTo>
                  <a:lnTo>
                    <a:pt x="17" y="52"/>
                  </a:lnTo>
                  <a:lnTo>
                    <a:pt x="0" y="0"/>
                  </a:lnTo>
                  <a:lnTo>
                    <a:pt x="17"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Rectangle 155"/>
            <p:cNvSpPr>
              <a:spLocks noChangeArrowheads="1"/>
            </p:cNvSpPr>
            <p:nvPr/>
          </p:nvSpPr>
          <p:spPr bwMode="auto">
            <a:xfrm>
              <a:off x="2778125" y="2163763"/>
              <a:ext cx="12700" cy="9080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52" name="Rectangle 156"/>
            <p:cNvSpPr>
              <a:spLocks noChangeArrowheads="1"/>
            </p:cNvSpPr>
            <p:nvPr/>
          </p:nvSpPr>
          <p:spPr bwMode="auto">
            <a:xfrm>
              <a:off x="2599625" y="2412346"/>
              <a:ext cx="114014"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a:t>
              </a:r>
              <a:endParaRPr kumimoji="0" lang="en-US" sz="2400" b="1" i="1">
                <a:solidFill>
                  <a:srgbClr val="3C0023"/>
                </a:solidFill>
                <a:effectLst>
                  <a:outerShdw blurRad="38100" dist="38100" dir="2700000" algn="tl">
                    <a:srgbClr val="C0C0C0"/>
                  </a:outerShdw>
                </a:effectLst>
                <a:latin typeface="Arial" charset="0"/>
              </a:endParaRPr>
            </a:p>
          </p:txBody>
        </p:sp>
        <p:sp>
          <p:nvSpPr>
            <p:cNvPr id="353" name="Rectangle 157"/>
            <p:cNvSpPr>
              <a:spLocks noChangeArrowheads="1"/>
            </p:cNvSpPr>
            <p:nvPr/>
          </p:nvSpPr>
          <p:spPr bwMode="auto">
            <a:xfrm>
              <a:off x="1854603" y="1614137"/>
              <a:ext cx="2016868"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Laser / Collimated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13474" name="Rectangle 158"/>
            <p:cNvSpPr>
              <a:spLocks noChangeArrowheads="1"/>
            </p:cNvSpPr>
            <p:nvPr/>
          </p:nvSpPr>
          <p:spPr bwMode="auto">
            <a:xfrm>
              <a:off x="5476875" y="3182938"/>
              <a:ext cx="92710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75" name="Rectangle 159"/>
            <p:cNvSpPr>
              <a:spLocks noChangeArrowheads="1"/>
            </p:cNvSpPr>
            <p:nvPr/>
          </p:nvSpPr>
          <p:spPr bwMode="auto">
            <a:xfrm>
              <a:off x="5476875" y="3471863"/>
              <a:ext cx="269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76" name="Line 160"/>
            <p:cNvSpPr>
              <a:spLocks noChangeShapeType="1"/>
            </p:cNvSpPr>
            <p:nvPr/>
          </p:nvSpPr>
          <p:spPr bwMode="auto">
            <a:xfrm>
              <a:off x="5567363"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7" name="Line 161"/>
            <p:cNvSpPr>
              <a:spLocks noChangeShapeType="1"/>
            </p:cNvSpPr>
            <p:nvPr/>
          </p:nvSpPr>
          <p:spPr bwMode="auto">
            <a:xfrm>
              <a:off x="56673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8" name="Line 162"/>
            <p:cNvSpPr>
              <a:spLocks noChangeShapeType="1"/>
            </p:cNvSpPr>
            <p:nvPr/>
          </p:nvSpPr>
          <p:spPr bwMode="auto">
            <a:xfrm>
              <a:off x="57689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9" name="Line 163"/>
            <p:cNvSpPr>
              <a:spLocks noChangeShapeType="1"/>
            </p:cNvSpPr>
            <p:nvPr/>
          </p:nvSpPr>
          <p:spPr bwMode="auto">
            <a:xfrm>
              <a:off x="5872163"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0" name="Line 164"/>
            <p:cNvSpPr>
              <a:spLocks noChangeShapeType="1"/>
            </p:cNvSpPr>
            <p:nvPr/>
          </p:nvSpPr>
          <p:spPr bwMode="auto">
            <a:xfrm>
              <a:off x="59721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1" name="Line 165"/>
            <p:cNvSpPr>
              <a:spLocks noChangeShapeType="1"/>
            </p:cNvSpPr>
            <p:nvPr/>
          </p:nvSpPr>
          <p:spPr bwMode="auto">
            <a:xfrm>
              <a:off x="60737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2" name="Line 166"/>
            <p:cNvSpPr>
              <a:spLocks noChangeShapeType="1"/>
            </p:cNvSpPr>
            <p:nvPr/>
          </p:nvSpPr>
          <p:spPr bwMode="auto">
            <a:xfrm>
              <a:off x="61753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67"/>
            <p:cNvSpPr>
              <a:spLocks noChangeShapeType="1"/>
            </p:cNvSpPr>
            <p:nvPr/>
          </p:nvSpPr>
          <p:spPr bwMode="auto">
            <a:xfrm>
              <a:off x="62769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Rectangle 168"/>
            <p:cNvSpPr>
              <a:spLocks noChangeArrowheads="1"/>
            </p:cNvSpPr>
            <p:nvPr/>
          </p:nvSpPr>
          <p:spPr bwMode="auto">
            <a:xfrm>
              <a:off x="6378575" y="3471863"/>
              <a:ext cx="2540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65" name="Rectangle 169"/>
            <p:cNvSpPr>
              <a:spLocks noChangeArrowheads="1"/>
            </p:cNvSpPr>
            <p:nvPr/>
          </p:nvSpPr>
          <p:spPr bwMode="auto">
            <a:xfrm>
              <a:off x="6517381" y="3029680"/>
              <a:ext cx="1497907"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Transmitted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366" name="Rectangle 170"/>
            <p:cNvSpPr>
              <a:spLocks noChangeArrowheads="1"/>
            </p:cNvSpPr>
            <p:nvPr/>
          </p:nvSpPr>
          <p:spPr bwMode="auto">
            <a:xfrm>
              <a:off x="6517381" y="3334415"/>
              <a:ext cx="1271845"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Reflected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367" name="Rectangle 171"/>
            <p:cNvSpPr>
              <a:spLocks noChangeArrowheads="1"/>
            </p:cNvSpPr>
            <p:nvPr/>
          </p:nvSpPr>
          <p:spPr bwMode="auto">
            <a:xfrm>
              <a:off x="6633360" y="1930668"/>
              <a:ext cx="123843"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P</a:t>
              </a:r>
              <a:endParaRPr kumimoji="0" lang="en-US" sz="2400" b="1" i="1">
                <a:solidFill>
                  <a:srgbClr val="3C0023"/>
                </a:solidFill>
                <a:effectLst>
                  <a:outerShdw blurRad="38100" dist="38100" dir="2700000" algn="tl">
                    <a:srgbClr val="C0C0C0"/>
                  </a:outerShdw>
                </a:effectLst>
                <a:latin typeface="Arial" charset="0"/>
              </a:endParaRPr>
            </a:p>
          </p:txBody>
        </p:sp>
        <p:sp>
          <p:nvSpPr>
            <p:cNvPr id="368" name="Rectangle 172"/>
            <p:cNvSpPr>
              <a:spLocks noChangeArrowheads="1"/>
            </p:cNvSpPr>
            <p:nvPr/>
          </p:nvSpPr>
          <p:spPr bwMode="auto">
            <a:xfrm>
              <a:off x="1687513" y="4232892"/>
              <a:ext cx="264787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Position-Sensitive Device (PSD)</a:t>
              </a:r>
              <a:endParaRPr kumimoji="0" lang="en-US" sz="2400" b="1" i="1">
                <a:solidFill>
                  <a:srgbClr val="3C0023"/>
                </a:solidFill>
                <a:effectLst>
                  <a:outerShdw blurRad="38100" dist="38100" dir="2700000" algn="tl">
                    <a:srgbClr val="C0C0C0"/>
                  </a:outerShdw>
                </a:effectLst>
                <a:latin typeface="Arial" charset="0"/>
              </a:endParaRPr>
            </a:p>
          </p:txBody>
        </p:sp>
        <p:sp>
          <p:nvSpPr>
            <p:cNvPr id="369" name="Rectangle 173"/>
            <p:cNvSpPr>
              <a:spLocks noChangeArrowheads="1"/>
            </p:cNvSpPr>
            <p:nvPr/>
          </p:nvSpPr>
          <p:spPr bwMode="auto">
            <a:xfrm>
              <a:off x="2029555" y="4480612"/>
              <a:ext cx="148021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or Linear Camera</a:t>
              </a:r>
              <a:endParaRPr kumimoji="0" lang="en-US" sz="2400" b="1" i="1">
                <a:solidFill>
                  <a:srgbClr val="3C0023"/>
                </a:solidFill>
                <a:effectLst>
                  <a:outerShdw blurRad="38100" dist="38100" dir="2700000" algn="tl">
                    <a:srgbClr val="C0C0C0"/>
                  </a:outerShdw>
                </a:effectLst>
                <a:latin typeface="Arial" charset="0"/>
              </a:endParaRPr>
            </a:p>
          </p:txBody>
        </p:sp>
        <p:sp>
          <p:nvSpPr>
            <p:cNvPr id="13490" name="Rectangle 174"/>
            <p:cNvSpPr>
              <a:spLocks noChangeArrowheads="1"/>
            </p:cNvSpPr>
            <p:nvPr/>
          </p:nvSpPr>
          <p:spPr bwMode="auto">
            <a:xfrm>
              <a:off x="1968500" y="3182938"/>
              <a:ext cx="809625"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1" name="Rectangle 175"/>
            <p:cNvSpPr>
              <a:spLocks noChangeArrowheads="1"/>
            </p:cNvSpPr>
            <p:nvPr/>
          </p:nvSpPr>
          <p:spPr bwMode="auto">
            <a:xfrm>
              <a:off x="1968500" y="3416300"/>
              <a:ext cx="288925"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2" name="Freeform 176"/>
            <p:cNvSpPr>
              <a:spLocks/>
            </p:cNvSpPr>
            <p:nvPr/>
          </p:nvSpPr>
          <p:spPr bwMode="auto">
            <a:xfrm>
              <a:off x="2055813" y="3071813"/>
              <a:ext cx="50800" cy="82550"/>
            </a:xfrm>
            <a:custGeom>
              <a:avLst/>
              <a:gdLst>
                <a:gd name="T0" fmla="*/ 2147483647 w 35"/>
                <a:gd name="T1" fmla="*/ 0 h 52"/>
                <a:gd name="T2" fmla="*/ 2147483647 w 35"/>
                <a:gd name="T3" fmla="*/ 0 h 52"/>
                <a:gd name="T4" fmla="*/ 2147483647 w 35"/>
                <a:gd name="T5" fmla="*/ 0 h 52"/>
                <a:gd name="T6" fmla="*/ 2147483647 w 35"/>
                <a:gd name="T7" fmla="*/ 0 h 52"/>
                <a:gd name="T8" fmla="*/ 2147483647 w 35"/>
                <a:gd name="T9" fmla="*/ 2147483647 h 52"/>
                <a:gd name="T10" fmla="*/ 2147483647 w 35"/>
                <a:gd name="T11" fmla="*/ 2147483647 h 52"/>
                <a:gd name="T12" fmla="*/ 2147483647 w 35"/>
                <a:gd name="T13" fmla="*/ 2147483647 h 52"/>
                <a:gd name="T14" fmla="*/ 0 w 35"/>
                <a:gd name="T15" fmla="*/ 0 h 52"/>
                <a:gd name="T16" fmla="*/ 0 w 35"/>
                <a:gd name="T17" fmla="*/ 0 h 52"/>
                <a:gd name="T18" fmla="*/ 2147483647 w 35"/>
                <a:gd name="T19" fmla="*/ 0 h 52"/>
                <a:gd name="T20" fmla="*/ 2147483647 w 35"/>
                <a:gd name="T21" fmla="*/ 0 h 52"/>
                <a:gd name="T22" fmla="*/ 2147483647 w 35"/>
                <a:gd name="T23" fmla="*/ 2147483647 h 52"/>
                <a:gd name="T24" fmla="*/ 2147483647 w 35"/>
                <a:gd name="T25" fmla="*/ 2147483647 h 52"/>
                <a:gd name="T26" fmla="*/ 2147483647 w 35"/>
                <a:gd name="T27" fmla="*/ 2147483647 h 52"/>
                <a:gd name="T28" fmla="*/ 2147483647 w 35"/>
                <a:gd name="T29" fmla="*/ 0 h 52"/>
                <a:gd name="T30" fmla="*/ 2147483647 w 35"/>
                <a:gd name="T31" fmla="*/ 0 h 52"/>
                <a:gd name="T32" fmla="*/ 2147483647 w 35"/>
                <a:gd name="T33" fmla="*/ 2147483647 h 52"/>
                <a:gd name="T34" fmla="*/ 2147483647 w 35"/>
                <a:gd name="T35" fmla="*/ 2147483647 h 52"/>
                <a:gd name="T36" fmla="*/ 2147483647 w 35"/>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52"/>
                <a:gd name="T59" fmla="*/ 35 w 3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52">
                  <a:moveTo>
                    <a:pt x="17" y="0"/>
                  </a:moveTo>
                  <a:lnTo>
                    <a:pt x="35" y="0"/>
                  </a:lnTo>
                  <a:lnTo>
                    <a:pt x="17" y="52"/>
                  </a:lnTo>
                  <a:lnTo>
                    <a:pt x="9" y="52"/>
                  </a:lnTo>
                  <a:lnTo>
                    <a:pt x="0" y="0"/>
                  </a:lnTo>
                  <a:lnTo>
                    <a:pt x="9" y="0"/>
                  </a:lnTo>
                  <a:lnTo>
                    <a:pt x="17" y="52"/>
                  </a:lnTo>
                  <a:lnTo>
                    <a:pt x="9" y="52"/>
                  </a:lnTo>
                  <a:lnTo>
                    <a:pt x="26" y="0"/>
                  </a:lnTo>
                  <a:lnTo>
                    <a:pt x="35" y="0"/>
                  </a:lnTo>
                  <a:lnTo>
                    <a:pt x="35" y="9"/>
                  </a:lnTo>
                  <a:lnTo>
                    <a:pt x="17" y="9"/>
                  </a:lnTo>
                  <a:lnTo>
                    <a:pt x="17"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77"/>
            <p:cNvSpPr>
              <a:spLocks/>
            </p:cNvSpPr>
            <p:nvPr/>
          </p:nvSpPr>
          <p:spPr bwMode="auto">
            <a:xfrm>
              <a:off x="2068513" y="3071813"/>
              <a:ext cx="12700" cy="14287"/>
            </a:xfrm>
            <a:custGeom>
              <a:avLst/>
              <a:gdLst>
                <a:gd name="T0" fmla="*/ 0 w 8"/>
                <a:gd name="T1" fmla="*/ 0 h 9"/>
                <a:gd name="T2" fmla="*/ 2147483647 w 8"/>
                <a:gd name="T3" fmla="*/ 0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0 h 9"/>
                <a:gd name="T14" fmla="*/ 0 60000 65536"/>
                <a:gd name="T15" fmla="*/ 0 60000 65536"/>
                <a:gd name="T16" fmla="*/ 0 60000 65536"/>
                <a:gd name="T17" fmla="*/ 0 60000 65536"/>
                <a:gd name="T18" fmla="*/ 0 60000 65536"/>
                <a:gd name="T19" fmla="*/ 0 60000 65536"/>
                <a:gd name="T20" fmla="*/ 0 60000 65536"/>
                <a:gd name="T21" fmla="*/ 0 w 8"/>
                <a:gd name="T22" fmla="*/ 0 h 9"/>
                <a:gd name="T23" fmla="*/ 8 w 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
                  <a:moveTo>
                    <a:pt x="0" y="0"/>
                  </a:moveTo>
                  <a:lnTo>
                    <a:pt x="8" y="0"/>
                  </a:lnTo>
                  <a:lnTo>
                    <a:pt x="8" y="9"/>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78"/>
            <p:cNvSpPr>
              <a:spLocks/>
            </p:cNvSpPr>
            <p:nvPr/>
          </p:nvSpPr>
          <p:spPr bwMode="auto">
            <a:xfrm>
              <a:off x="2068513" y="3071813"/>
              <a:ext cx="38100" cy="82550"/>
            </a:xfrm>
            <a:custGeom>
              <a:avLst/>
              <a:gdLst>
                <a:gd name="T0" fmla="*/ 2147483647 w 26"/>
                <a:gd name="T1" fmla="*/ 0 h 52"/>
                <a:gd name="T2" fmla="*/ 2147483647 w 26"/>
                <a:gd name="T3" fmla="*/ 0 h 52"/>
                <a:gd name="T4" fmla="*/ 2147483647 w 26"/>
                <a:gd name="T5" fmla="*/ 2147483647 h 52"/>
                <a:gd name="T6" fmla="*/ 0 w 26"/>
                <a:gd name="T7" fmla="*/ 0 h 52"/>
                <a:gd name="T8" fmla="*/ 2147483647 w 26"/>
                <a:gd name="T9" fmla="*/ 0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8" y="0"/>
                  </a:moveTo>
                  <a:lnTo>
                    <a:pt x="26" y="0"/>
                  </a:lnTo>
                  <a:lnTo>
                    <a:pt x="8" y="52"/>
                  </a:lnTo>
                  <a:lnTo>
                    <a:pt x="0" y="0"/>
                  </a:lnTo>
                  <a:lnTo>
                    <a:pt x="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Rectangle 179"/>
            <p:cNvSpPr>
              <a:spLocks noChangeArrowheads="1"/>
            </p:cNvSpPr>
            <p:nvPr/>
          </p:nvSpPr>
          <p:spPr bwMode="auto">
            <a:xfrm>
              <a:off x="2081213" y="2865438"/>
              <a:ext cx="12700" cy="2063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6" name="Freeform 180"/>
            <p:cNvSpPr>
              <a:spLocks/>
            </p:cNvSpPr>
            <p:nvPr/>
          </p:nvSpPr>
          <p:spPr bwMode="auto">
            <a:xfrm>
              <a:off x="2068513" y="3402013"/>
              <a:ext cx="50800" cy="111125"/>
            </a:xfrm>
            <a:custGeom>
              <a:avLst/>
              <a:gdLst>
                <a:gd name="T0" fmla="*/ 2147483647 w 34"/>
                <a:gd name="T1" fmla="*/ 2147483647 h 70"/>
                <a:gd name="T2" fmla="*/ 0 w 34"/>
                <a:gd name="T3" fmla="*/ 2147483647 h 70"/>
                <a:gd name="T4" fmla="*/ 0 w 34"/>
                <a:gd name="T5" fmla="*/ 2147483647 h 70"/>
                <a:gd name="T6" fmla="*/ 0 w 34"/>
                <a:gd name="T7" fmla="*/ 2147483647 h 70"/>
                <a:gd name="T8" fmla="*/ 2147483647 w 34"/>
                <a:gd name="T9" fmla="*/ 2147483647 h 70"/>
                <a:gd name="T10" fmla="*/ 2147483647 w 34"/>
                <a:gd name="T11" fmla="*/ 0 h 70"/>
                <a:gd name="T12" fmla="*/ 2147483647 w 34"/>
                <a:gd name="T13" fmla="*/ 2147483647 h 70"/>
                <a:gd name="T14" fmla="*/ 2147483647 w 34"/>
                <a:gd name="T15" fmla="*/ 2147483647 h 70"/>
                <a:gd name="T16" fmla="*/ 2147483647 w 34"/>
                <a:gd name="T17" fmla="*/ 2147483647 h 70"/>
                <a:gd name="T18" fmla="*/ 2147483647 w 34"/>
                <a:gd name="T19" fmla="*/ 2147483647 h 70"/>
                <a:gd name="T20" fmla="*/ 2147483647 w 34"/>
                <a:gd name="T21" fmla="*/ 2147483647 h 70"/>
                <a:gd name="T22" fmla="*/ 2147483647 w 34"/>
                <a:gd name="T23" fmla="*/ 2147483647 h 70"/>
                <a:gd name="T24" fmla="*/ 2147483647 w 34"/>
                <a:gd name="T25" fmla="*/ 2147483647 h 70"/>
                <a:gd name="T26" fmla="*/ 2147483647 w 34"/>
                <a:gd name="T27" fmla="*/ 2147483647 h 70"/>
                <a:gd name="T28" fmla="*/ 2147483647 w 34"/>
                <a:gd name="T29" fmla="*/ 2147483647 h 70"/>
                <a:gd name="T30" fmla="*/ 0 w 34"/>
                <a:gd name="T31" fmla="*/ 2147483647 h 70"/>
                <a:gd name="T32" fmla="*/ 0 w 34"/>
                <a:gd name="T33" fmla="*/ 2147483647 h 70"/>
                <a:gd name="T34" fmla="*/ 2147483647 w 34"/>
                <a:gd name="T35" fmla="*/ 2147483647 h 70"/>
                <a:gd name="T36" fmla="*/ 2147483647 w 34"/>
                <a:gd name="T37" fmla="*/ 2147483647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70"/>
                <a:gd name="T59" fmla="*/ 34 w 34"/>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70">
                  <a:moveTo>
                    <a:pt x="8" y="70"/>
                  </a:moveTo>
                  <a:lnTo>
                    <a:pt x="0" y="70"/>
                  </a:lnTo>
                  <a:lnTo>
                    <a:pt x="8" y="26"/>
                  </a:lnTo>
                  <a:lnTo>
                    <a:pt x="8" y="0"/>
                  </a:lnTo>
                  <a:lnTo>
                    <a:pt x="17" y="26"/>
                  </a:lnTo>
                  <a:lnTo>
                    <a:pt x="34" y="70"/>
                  </a:lnTo>
                  <a:lnTo>
                    <a:pt x="26" y="70"/>
                  </a:lnTo>
                  <a:lnTo>
                    <a:pt x="8" y="26"/>
                  </a:lnTo>
                  <a:lnTo>
                    <a:pt x="17" y="26"/>
                  </a:lnTo>
                  <a:lnTo>
                    <a:pt x="8" y="70"/>
                  </a:lnTo>
                  <a:lnTo>
                    <a:pt x="0" y="70"/>
                  </a:lnTo>
                  <a:lnTo>
                    <a:pt x="0" y="61"/>
                  </a:lnTo>
                  <a:lnTo>
                    <a:pt x="8" y="61"/>
                  </a:lnTo>
                  <a:lnTo>
                    <a:pt x="8" y="7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81"/>
            <p:cNvSpPr>
              <a:spLocks/>
            </p:cNvSpPr>
            <p:nvPr/>
          </p:nvSpPr>
          <p:spPr bwMode="auto">
            <a:xfrm>
              <a:off x="2081213" y="3498850"/>
              <a:ext cx="25400" cy="14288"/>
            </a:xfrm>
            <a:custGeom>
              <a:avLst/>
              <a:gdLst>
                <a:gd name="T0" fmla="*/ 2147483647 w 18"/>
                <a:gd name="T1" fmla="*/ 2147483647 h 9"/>
                <a:gd name="T2" fmla="*/ 0 w 18"/>
                <a:gd name="T3" fmla="*/ 2147483647 h 9"/>
                <a:gd name="T4" fmla="*/ 0 w 18"/>
                <a:gd name="T5" fmla="*/ 0 h 9"/>
                <a:gd name="T6" fmla="*/ 0 w 18"/>
                <a:gd name="T7" fmla="*/ 0 h 9"/>
                <a:gd name="T8" fmla="*/ 0 w 18"/>
                <a:gd name="T9" fmla="*/ 0 h 9"/>
                <a:gd name="T10" fmla="*/ 2147483647 w 18"/>
                <a:gd name="T11" fmla="*/ 0 h 9"/>
                <a:gd name="T12" fmla="*/ 2147483647 w 18"/>
                <a:gd name="T13" fmla="*/ 2147483647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18" y="9"/>
                  </a:moveTo>
                  <a:lnTo>
                    <a:pt x="0" y="9"/>
                  </a:lnTo>
                  <a:lnTo>
                    <a:pt x="0" y="0"/>
                  </a:lnTo>
                  <a:lnTo>
                    <a:pt x="18" y="0"/>
                  </a:lnTo>
                  <a:lnTo>
                    <a:pt x="18"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82"/>
            <p:cNvSpPr>
              <a:spLocks/>
            </p:cNvSpPr>
            <p:nvPr/>
          </p:nvSpPr>
          <p:spPr bwMode="auto">
            <a:xfrm>
              <a:off x="2068513" y="3443288"/>
              <a:ext cx="38100" cy="69850"/>
            </a:xfrm>
            <a:custGeom>
              <a:avLst/>
              <a:gdLst>
                <a:gd name="T0" fmla="*/ 2147483647 w 26"/>
                <a:gd name="T1" fmla="*/ 2147483647 h 44"/>
                <a:gd name="T2" fmla="*/ 0 w 26"/>
                <a:gd name="T3" fmla="*/ 2147483647 h 44"/>
                <a:gd name="T4" fmla="*/ 2147483647 w 26"/>
                <a:gd name="T5" fmla="*/ 0 h 44"/>
                <a:gd name="T6" fmla="*/ 2147483647 w 26"/>
                <a:gd name="T7" fmla="*/ 2147483647 h 44"/>
                <a:gd name="T8" fmla="*/ 2147483647 w 26"/>
                <a:gd name="T9" fmla="*/ 2147483647 h 44"/>
                <a:gd name="T10" fmla="*/ 0 60000 65536"/>
                <a:gd name="T11" fmla="*/ 0 60000 65536"/>
                <a:gd name="T12" fmla="*/ 0 60000 65536"/>
                <a:gd name="T13" fmla="*/ 0 60000 65536"/>
                <a:gd name="T14" fmla="*/ 0 60000 65536"/>
                <a:gd name="T15" fmla="*/ 0 w 26"/>
                <a:gd name="T16" fmla="*/ 0 h 44"/>
                <a:gd name="T17" fmla="*/ 26 w 26"/>
                <a:gd name="T18" fmla="*/ 44 h 44"/>
              </a:gdLst>
              <a:ahLst/>
              <a:cxnLst>
                <a:cxn ang="T10">
                  <a:pos x="T0" y="T1"/>
                </a:cxn>
                <a:cxn ang="T11">
                  <a:pos x="T2" y="T3"/>
                </a:cxn>
                <a:cxn ang="T12">
                  <a:pos x="T4" y="T5"/>
                </a:cxn>
                <a:cxn ang="T13">
                  <a:pos x="T6" y="T7"/>
                </a:cxn>
                <a:cxn ang="T14">
                  <a:pos x="T8" y="T9"/>
                </a:cxn>
              </a:cxnLst>
              <a:rect l="T15" t="T16" r="T17" b="T18"/>
              <a:pathLst>
                <a:path w="26" h="44">
                  <a:moveTo>
                    <a:pt x="8" y="44"/>
                  </a:moveTo>
                  <a:lnTo>
                    <a:pt x="0" y="44"/>
                  </a:lnTo>
                  <a:lnTo>
                    <a:pt x="8" y="0"/>
                  </a:lnTo>
                  <a:lnTo>
                    <a:pt x="26" y="44"/>
                  </a:lnTo>
                  <a:lnTo>
                    <a:pt x="8"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Rectangle 183"/>
            <p:cNvSpPr>
              <a:spLocks noChangeArrowheads="1"/>
            </p:cNvSpPr>
            <p:nvPr/>
          </p:nvSpPr>
          <p:spPr bwMode="auto">
            <a:xfrm>
              <a:off x="2081213" y="3525838"/>
              <a:ext cx="12700" cy="2063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80" name="Rectangle 184"/>
            <p:cNvSpPr>
              <a:spLocks noChangeArrowheads="1"/>
            </p:cNvSpPr>
            <p:nvPr/>
          </p:nvSpPr>
          <p:spPr bwMode="auto">
            <a:xfrm>
              <a:off x="1801527" y="3112254"/>
              <a:ext cx="90425"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x</a:t>
              </a:r>
              <a:endParaRPr kumimoji="0" lang="en-US" sz="2400" b="1" i="1">
                <a:solidFill>
                  <a:srgbClr val="3C0023"/>
                </a:solidFill>
                <a:effectLst>
                  <a:outerShdw blurRad="38100" dist="38100" dir="2700000" algn="tl">
                    <a:srgbClr val="C0C0C0"/>
                  </a:outerShdw>
                </a:effectLst>
                <a:latin typeface="Arial" charset="0"/>
              </a:endParaRPr>
            </a:p>
          </p:txBody>
        </p:sp>
        <p:sp>
          <p:nvSpPr>
            <p:cNvPr id="13501" name="Rectangle 185"/>
            <p:cNvSpPr>
              <a:spLocks noChangeArrowheads="1"/>
            </p:cNvSpPr>
            <p:nvPr/>
          </p:nvSpPr>
          <p:spPr bwMode="auto">
            <a:xfrm>
              <a:off x="3070225" y="2109788"/>
              <a:ext cx="12700" cy="5635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82" name="Rectangle 186"/>
            <p:cNvSpPr>
              <a:spLocks noChangeArrowheads="1"/>
            </p:cNvSpPr>
            <p:nvPr/>
          </p:nvSpPr>
          <p:spPr bwMode="auto">
            <a:xfrm>
              <a:off x="3234565" y="3416988"/>
              <a:ext cx="383322"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Lens</a:t>
              </a:r>
              <a:endParaRPr kumimoji="0" lang="en-US" sz="2400" b="1" i="1">
                <a:solidFill>
                  <a:srgbClr val="3C0023"/>
                </a:solidFill>
                <a:effectLst>
                  <a:outerShdw blurRad="38100" dist="38100" dir="2700000" algn="tl">
                    <a:srgbClr val="C0C0C0"/>
                  </a:outerShdw>
                </a:effectLst>
                <a:latin typeface="Arial" charset="0"/>
              </a:endParaRPr>
            </a:p>
          </p:txBody>
        </p:sp>
        <p:graphicFrame>
          <p:nvGraphicFramePr>
            <p:cNvPr id="13314" name="Object 187"/>
            <p:cNvGraphicFramePr>
              <a:graphicFrameLocks noChangeAspect="1"/>
            </p:cNvGraphicFramePr>
            <p:nvPr/>
          </p:nvGraphicFramePr>
          <p:xfrm>
            <a:off x="4321175" y="2805113"/>
            <a:ext cx="673100" cy="512762"/>
          </p:xfrm>
          <a:graphic>
            <a:graphicData uri="http://schemas.openxmlformats.org/presentationml/2006/ole">
              <mc:AlternateContent xmlns:mc="http://schemas.openxmlformats.org/markup-compatibility/2006">
                <mc:Choice xmlns:v="urn:schemas-microsoft-com:vml" Requires="v">
                  <p:oleObj spid="_x0000_s6166" name="Equation" r:id="rId6" imgW="558720" imgH="393480" progId="Equation.3">
                    <p:embed/>
                  </p:oleObj>
                </mc:Choice>
                <mc:Fallback>
                  <p:oleObj name="Equation" r:id="rId6" imgW="5587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1175" y="2805113"/>
                          <a:ext cx="6731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03" name="Rectangle 190"/>
            <p:cNvSpPr>
              <a:spLocks noChangeArrowheads="1"/>
            </p:cNvSpPr>
            <p:nvPr/>
          </p:nvSpPr>
          <p:spPr bwMode="auto">
            <a:xfrm>
              <a:off x="2251075" y="3179763"/>
              <a:ext cx="139700" cy="685800"/>
            </a:xfrm>
            <a:prstGeom prst="rect">
              <a:avLst/>
            </a:prstGeom>
            <a:solidFill>
              <a:srgbClr val="FFFF00"/>
            </a:solidFill>
            <a:ln w="12700">
              <a:solidFill>
                <a:schemeClr val="tx1"/>
              </a:solidFill>
              <a:miter lim="800000"/>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504" name="Line 192"/>
            <p:cNvSpPr>
              <a:spLocks noChangeShapeType="1"/>
            </p:cNvSpPr>
            <p:nvPr/>
          </p:nvSpPr>
          <p:spPr bwMode="auto">
            <a:xfrm>
              <a:off x="3044825" y="3733800"/>
              <a:ext cx="0" cy="498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505" name="Line 193"/>
            <p:cNvSpPr>
              <a:spLocks noChangeShapeType="1"/>
            </p:cNvSpPr>
            <p:nvPr/>
          </p:nvSpPr>
          <p:spPr bwMode="auto">
            <a:xfrm>
              <a:off x="2382838" y="3716338"/>
              <a:ext cx="0" cy="498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506" name="Line 194"/>
            <p:cNvSpPr>
              <a:spLocks noChangeShapeType="1"/>
            </p:cNvSpPr>
            <p:nvPr/>
          </p:nvSpPr>
          <p:spPr bwMode="auto">
            <a:xfrm>
              <a:off x="2382838" y="4005263"/>
              <a:ext cx="6619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88" name="Rectangle 195"/>
            <p:cNvSpPr>
              <a:spLocks noChangeArrowheads="1"/>
            </p:cNvSpPr>
            <p:nvPr/>
          </p:nvSpPr>
          <p:spPr bwMode="auto">
            <a:xfrm>
              <a:off x="2658597" y="3690267"/>
              <a:ext cx="145466" cy="243788"/>
            </a:xfrm>
            <a:prstGeom prst="rect">
              <a:avLst/>
            </a:prstGeom>
            <a:noFill/>
            <a:ln w="9525">
              <a:noFill/>
              <a:miter lim="800000"/>
              <a:headEnd/>
              <a:tailEnd/>
            </a:ln>
          </p:spPr>
          <p:txBody>
            <a:bodyPr lIns="0" tIns="0" rIns="0" bIns="0">
              <a:spAutoFit/>
            </a:bodyPr>
            <a:lstStyle/>
            <a:p>
              <a:pPr>
                <a:defRPr/>
              </a:pPr>
              <a:r>
                <a:rPr kumimoji="0" lang="en-US" sz="1600" i="1">
                  <a:solidFill>
                    <a:srgbClr val="000000"/>
                  </a:solidFill>
                  <a:latin typeface="Times New Roman" pitchFamily="18" charset="0"/>
                </a:rPr>
                <a:t>f</a:t>
              </a:r>
              <a:endParaRPr kumimoji="0" lang="en-US" sz="2400" b="1" i="1">
                <a:solidFill>
                  <a:srgbClr val="3C0023"/>
                </a:solidFill>
                <a:effectLst>
                  <a:outerShdw blurRad="38100" dist="38100" dir="2700000" algn="tl">
                    <a:srgbClr val="C0C0C0"/>
                  </a:outerShdw>
                </a:effectLst>
                <a:latin typeface="Arial" charset="0"/>
              </a:endParaRPr>
            </a:p>
          </p:txBody>
        </p:sp>
      </p:grpSp>
    </p:spTree>
    <p:extLst>
      <p:ext uri="{BB962C8B-B14F-4D97-AF65-F5344CB8AC3E}">
        <p14:creationId xmlns:p14="http://schemas.microsoft.com/office/powerpoint/2010/main" val="267501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Microsoft Kinect</a:t>
            </a:r>
          </a:p>
        </p:txBody>
      </p:sp>
      <p:sp>
        <p:nvSpPr>
          <p:cNvPr id="344" name="Shape 3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345" name="Shape 345"/>
          <p:cNvPicPr preferRelativeResize="0"/>
          <p:nvPr/>
        </p:nvPicPr>
        <p:blipFill>
          <a:blip r:embed="rId3">
            <a:alphaModFix/>
          </a:blip>
          <a:stretch>
            <a:fillRect/>
          </a:stretch>
        </p:blipFill>
        <p:spPr>
          <a:xfrm>
            <a:off x="457200" y="1641775"/>
            <a:ext cx="6941498" cy="4456026"/>
          </a:xfrm>
          <a:prstGeom prst="rect">
            <a:avLst/>
          </a:prstGeom>
          <a:noFill/>
          <a:ln>
            <a:noFill/>
          </a:ln>
        </p:spPr>
      </p:pic>
    </p:spTree>
    <p:extLst>
      <p:ext uri="{BB962C8B-B14F-4D97-AF65-F5344CB8AC3E}">
        <p14:creationId xmlns:p14="http://schemas.microsoft.com/office/powerpoint/2010/main" val="2317967039"/>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Kinect</a:t>
            </a:r>
          </a:p>
        </p:txBody>
      </p:sp>
      <p:sp>
        <p:nvSpPr>
          <p:cNvPr id="351" name="Shape 3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352" name="Shape 352"/>
          <p:cNvPicPr preferRelativeResize="0"/>
          <p:nvPr/>
        </p:nvPicPr>
        <p:blipFill>
          <a:blip r:embed="rId3">
            <a:alphaModFix/>
          </a:blip>
          <a:stretch>
            <a:fillRect/>
          </a:stretch>
        </p:blipFill>
        <p:spPr>
          <a:xfrm>
            <a:off x="457200" y="1600200"/>
            <a:ext cx="6858000" cy="3975100"/>
          </a:xfrm>
          <a:prstGeom prst="rect">
            <a:avLst/>
          </a:prstGeom>
          <a:noFill/>
          <a:ln>
            <a:noFill/>
          </a:ln>
        </p:spPr>
      </p:pic>
    </p:spTree>
    <p:extLst>
      <p:ext uri="{BB962C8B-B14F-4D97-AF65-F5344CB8AC3E}">
        <p14:creationId xmlns:p14="http://schemas.microsoft.com/office/powerpoint/2010/main" val="3822972488"/>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Kinect 1</a:t>
            </a:r>
            <a:endParaRPr lang="en-US" dirty="0"/>
          </a:p>
        </p:txBody>
      </p:sp>
      <p:sp>
        <p:nvSpPr>
          <p:cNvPr id="3" name="Text Placeholder 2"/>
          <p:cNvSpPr>
            <a:spLocks noGrp="1"/>
          </p:cNvSpPr>
          <p:nvPr>
            <p:ph type="body" idx="1"/>
          </p:nvPr>
        </p:nvSpPr>
        <p:spPr>
          <a:xfrm>
            <a:off x="381000" y="4413411"/>
            <a:ext cx="8229600" cy="4967700"/>
          </a:xfrm>
        </p:spPr>
        <p:txBody>
          <a:bodyPr>
            <a:normAutofit/>
          </a:bodyPr>
          <a:lstStyle/>
          <a:p>
            <a:pPr marL="0" indent="0">
              <a:buNone/>
            </a:pPr>
            <a:r>
              <a:rPr lang="en-US" sz="2000" dirty="0" smtClean="0"/>
              <a:t>Kinect </a:t>
            </a:r>
            <a:r>
              <a:rPr lang="en-US" sz="2000" dirty="0"/>
              <a:t>uses a speckle pattern of dots that are projected onto a scene by means of an IR projector, and detected by an IR </a:t>
            </a:r>
            <a:r>
              <a:rPr lang="en-US" sz="2000" dirty="0" smtClean="0"/>
              <a:t>camera.</a:t>
            </a:r>
          </a:p>
          <a:p>
            <a:pPr marL="0" indent="0">
              <a:buNone/>
            </a:pPr>
            <a:r>
              <a:rPr lang="en-US" sz="2000" dirty="0"/>
              <a:t> Each IR dot in the speckle pattern has a unique surrounding area and therefore allows each dot to be easily identified when projected onto a scene.  The processing performed in the Kinect in order to calculate depth is essentially a stereo vision computation.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1524000"/>
            <a:ext cx="4572000" cy="2889411"/>
          </a:xfrm>
          <a:prstGeom prst="rect">
            <a:avLst/>
          </a:prstGeom>
        </p:spPr>
      </p:pic>
    </p:spTree>
    <p:extLst>
      <p:ext uri="{BB962C8B-B14F-4D97-AF65-F5344CB8AC3E}">
        <p14:creationId xmlns:p14="http://schemas.microsoft.com/office/powerpoint/2010/main" val="3025911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Kinect 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81200"/>
            <a:ext cx="2647950" cy="2200275"/>
          </a:xfrm>
          <a:prstGeom prst="rect">
            <a:avLst/>
          </a:prstGeom>
        </p:spPr>
      </p:pic>
      <p:sp>
        <p:nvSpPr>
          <p:cNvPr id="5" name="TextBox 4"/>
          <p:cNvSpPr txBox="1"/>
          <p:nvPr/>
        </p:nvSpPr>
        <p:spPr>
          <a:xfrm>
            <a:off x="304800" y="4206875"/>
            <a:ext cx="7543799" cy="2585323"/>
          </a:xfrm>
          <a:prstGeom prst="rect">
            <a:avLst/>
          </a:prstGeom>
          <a:noFill/>
        </p:spPr>
        <p:txBody>
          <a:bodyPr wrap="square" rtlCol="0">
            <a:spAutoFit/>
          </a:bodyPr>
          <a:lstStyle/>
          <a:p>
            <a:r>
              <a:rPr lang="en-US" dirty="0"/>
              <a:t>IR speckles </a:t>
            </a:r>
            <a:r>
              <a:rPr lang="en-US" dirty="0" smtClean="0"/>
              <a:t>are </a:t>
            </a:r>
            <a:r>
              <a:rPr lang="en-US" dirty="0"/>
              <a:t>of three different sizes that are </a:t>
            </a:r>
            <a:r>
              <a:rPr lang="en-US" dirty="0" err="1"/>
              <a:t>optimised</a:t>
            </a:r>
            <a:r>
              <a:rPr lang="en-US" dirty="0"/>
              <a:t> for use in different depth ranges, meaning </a:t>
            </a:r>
            <a:r>
              <a:rPr lang="en-US" dirty="0" smtClean="0"/>
              <a:t>. The </a:t>
            </a:r>
            <a:r>
              <a:rPr lang="en-US" dirty="0"/>
              <a:t>Kinect can operate between approximately 1m and </a:t>
            </a:r>
            <a:r>
              <a:rPr lang="en-US" dirty="0" smtClean="0"/>
              <a:t>8m.</a:t>
            </a:r>
          </a:p>
          <a:p>
            <a:endParaRPr lang="en-US" dirty="0" smtClean="0"/>
          </a:p>
          <a:p>
            <a:r>
              <a:rPr lang="en-US" dirty="0"/>
              <a:t>I</a:t>
            </a:r>
            <a:r>
              <a:rPr lang="en-US" dirty="0" smtClean="0"/>
              <a:t>n </a:t>
            </a:r>
            <a:r>
              <a:rPr lang="en-US" dirty="0"/>
              <a:t>addition to pure pixel shift the Kinect also compares the observed size of a particular dot with the original size in the reference pattern.  </a:t>
            </a:r>
            <a:r>
              <a:rPr lang="en-US" dirty="0" smtClean="0"/>
              <a:t>Changes </a:t>
            </a:r>
            <a:r>
              <a:rPr lang="en-US" dirty="0"/>
              <a:t>in size or shape </a:t>
            </a:r>
            <a:r>
              <a:rPr lang="en-US" dirty="0" smtClean="0"/>
              <a:t>are also </a:t>
            </a:r>
            <a:r>
              <a:rPr lang="en-US" dirty="0"/>
              <a:t>factored into the depth calculations.  These calculations are all performed on the device in real time as part of a system on chip (SOC) and results in a depth image of 640×480 pixels and a frame rate of </a:t>
            </a:r>
            <a:r>
              <a:rPr lang="en-US" dirty="0" smtClean="0"/>
              <a:t>30fps</a:t>
            </a:r>
            <a:r>
              <a:rPr lang="en-US" dirty="0"/>
              <a:t>.</a:t>
            </a:r>
          </a:p>
        </p:txBody>
      </p:sp>
    </p:spTree>
    <p:extLst>
      <p:ext uri="{BB962C8B-B14F-4D97-AF65-F5344CB8AC3E}">
        <p14:creationId xmlns:p14="http://schemas.microsoft.com/office/powerpoint/2010/main" val="389386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Grp="1" noChangeArrowheads="1"/>
          </p:cNvSpPr>
          <p:nvPr>
            <p:ph type="title"/>
          </p:nvPr>
        </p:nvSpPr>
        <p:spPr/>
        <p:txBody>
          <a:bodyPr/>
          <a:lstStyle/>
          <a:p>
            <a:r>
              <a:rPr lang="en-US" dirty="0" smtClean="0"/>
              <a:t>Functional Classification of Sensors</a:t>
            </a:r>
          </a:p>
        </p:txBody>
      </p:sp>
      <p:sp>
        <p:nvSpPr>
          <p:cNvPr id="40965" name="Rectangle 6"/>
          <p:cNvSpPr>
            <a:spLocks noGrp="1" noChangeArrowheads="1"/>
          </p:cNvSpPr>
          <p:nvPr>
            <p:ph type="body" idx="1"/>
          </p:nvPr>
        </p:nvSpPr>
        <p:spPr/>
        <p:txBody>
          <a:bodyPr>
            <a:normAutofit fontScale="77500" lnSpcReduction="20000"/>
          </a:bodyPr>
          <a:lstStyle/>
          <a:p>
            <a:r>
              <a:rPr lang="en-US" dirty="0" smtClean="0"/>
              <a:t>What:</a:t>
            </a:r>
          </a:p>
          <a:p>
            <a:pPr lvl="1"/>
            <a:r>
              <a:rPr lang="en-US" dirty="0" smtClean="0"/>
              <a:t>Proprioceptive sensors  </a:t>
            </a:r>
            <a:r>
              <a:rPr lang="en-US" i="1" dirty="0" smtClean="0"/>
              <a:t>(internal)</a:t>
            </a:r>
          </a:p>
          <a:p>
            <a:pPr lvl="2"/>
            <a:r>
              <a:rPr lang="en-US" dirty="0" smtClean="0"/>
              <a:t>measure values internally to the system (robot), </a:t>
            </a:r>
          </a:p>
          <a:p>
            <a:pPr lvl="2"/>
            <a:r>
              <a:rPr lang="en-US" dirty="0" smtClean="0"/>
              <a:t>e.g. motor speed, wheel load, heading of the robot, battery status </a:t>
            </a:r>
          </a:p>
          <a:p>
            <a:pPr lvl="1"/>
            <a:r>
              <a:rPr lang="en-US" dirty="0" err="1" smtClean="0"/>
              <a:t>Exteroceptive</a:t>
            </a:r>
            <a:r>
              <a:rPr lang="en-US" dirty="0" smtClean="0"/>
              <a:t> sensors  </a:t>
            </a:r>
            <a:r>
              <a:rPr lang="en-US" i="1" dirty="0" smtClean="0"/>
              <a:t>(external)</a:t>
            </a:r>
          </a:p>
          <a:p>
            <a:pPr lvl="2"/>
            <a:r>
              <a:rPr lang="en-US" dirty="0" smtClean="0"/>
              <a:t>information from the </a:t>
            </a:r>
            <a:r>
              <a:rPr lang="en-US" dirty="0" smtClean="0"/>
              <a:t>robot’s </a:t>
            </a:r>
            <a:r>
              <a:rPr lang="en-US" dirty="0" smtClean="0"/>
              <a:t>environment</a:t>
            </a:r>
          </a:p>
          <a:p>
            <a:pPr lvl="2"/>
            <a:r>
              <a:rPr lang="en-US" dirty="0" smtClean="0"/>
              <a:t>distances to objects, intensity of the ambient light, unique features.</a:t>
            </a:r>
          </a:p>
          <a:p>
            <a:r>
              <a:rPr lang="en-US" dirty="0" smtClean="0"/>
              <a:t>How:</a:t>
            </a:r>
          </a:p>
          <a:p>
            <a:pPr lvl="1"/>
            <a:r>
              <a:rPr lang="en-US" dirty="0" smtClean="0"/>
              <a:t>Passive sensors </a:t>
            </a:r>
          </a:p>
          <a:p>
            <a:pPr lvl="2"/>
            <a:r>
              <a:rPr lang="en-US" dirty="0" smtClean="0"/>
              <a:t>Measure energy coming from the environment </a:t>
            </a:r>
          </a:p>
          <a:p>
            <a:pPr lvl="1"/>
            <a:r>
              <a:rPr lang="en-US" dirty="0" smtClean="0"/>
              <a:t>Active sensors </a:t>
            </a:r>
          </a:p>
          <a:p>
            <a:pPr lvl="2"/>
            <a:r>
              <a:rPr lang="en-US" dirty="0" smtClean="0"/>
              <a:t>emit their proper energy and measure the reaction </a:t>
            </a:r>
          </a:p>
          <a:p>
            <a:pPr lvl="2"/>
            <a:r>
              <a:rPr lang="en-US" dirty="0" smtClean="0"/>
              <a:t>better performance, but some influence on environment </a:t>
            </a:r>
          </a:p>
        </p:txBody>
      </p:sp>
    </p:spTree>
    <p:extLst>
      <p:ext uri="{BB962C8B-B14F-4D97-AF65-F5344CB8AC3E}">
        <p14:creationId xmlns:p14="http://schemas.microsoft.com/office/powerpoint/2010/main" val="63311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413573"/>
            <a:ext cx="8229600" cy="872805"/>
          </a:xfrm>
          <a:prstGeom prst="rect">
            <a:avLst/>
          </a:prstGeom>
        </p:spPr>
        <p:txBody>
          <a:bodyPr vert="horz" wrap="square" lIns="0" tIns="437644" rIns="0" bIns="0" rtlCol="0">
            <a:spAutoFit/>
          </a:bodyPr>
          <a:lstStyle/>
          <a:p>
            <a:pPr marL="687808"/>
            <a:r>
              <a:rPr sz="2800" spc="-18" dirty="0"/>
              <a:t>Character</a:t>
            </a:r>
            <a:r>
              <a:rPr sz="2800" spc="-9" dirty="0"/>
              <a:t>i</a:t>
            </a:r>
            <a:r>
              <a:rPr sz="2800" spc="-4" dirty="0"/>
              <a:t>z</a:t>
            </a:r>
            <a:r>
              <a:rPr sz="2800" spc="-13" dirty="0"/>
              <a:t>ing</a:t>
            </a:r>
            <a:r>
              <a:rPr sz="2800" spc="-4" dirty="0"/>
              <a:t> </a:t>
            </a:r>
            <a:r>
              <a:rPr sz="2800" dirty="0"/>
              <a:t>Se</a:t>
            </a:r>
            <a:r>
              <a:rPr sz="2800" spc="-18" dirty="0"/>
              <a:t>n</a:t>
            </a:r>
            <a:r>
              <a:rPr sz="2800" dirty="0"/>
              <a:t>sor</a:t>
            </a:r>
            <a:r>
              <a:rPr sz="2800" spc="-4" dirty="0"/>
              <a:t> </a:t>
            </a:r>
            <a:r>
              <a:rPr sz="2800" dirty="0"/>
              <a:t>Perfor</a:t>
            </a:r>
            <a:r>
              <a:rPr sz="2800" spc="-31" dirty="0"/>
              <a:t>m</a:t>
            </a:r>
            <a:r>
              <a:rPr sz="2800" spc="-18" dirty="0"/>
              <a:t>an</a:t>
            </a:r>
            <a:r>
              <a:rPr sz="2800" dirty="0"/>
              <a:t>ce</a:t>
            </a:r>
          </a:p>
        </p:txBody>
      </p:sp>
      <p:sp>
        <p:nvSpPr>
          <p:cNvPr id="4" name="object 4"/>
          <p:cNvSpPr txBox="1"/>
          <p:nvPr/>
        </p:nvSpPr>
        <p:spPr>
          <a:xfrm>
            <a:off x="1318491" y="1756037"/>
            <a:ext cx="6883977" cy="473462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dirty="0">
                <a:latin typeface="Tahoma"/>
                <a:cs typeface="Tahoma"/>
              </a:rPr>
              <a:t>B</a:t>
            </a:r>
            <a:r>
              <a:rPr sz="2200" spc="-13" dirty="0">
                <a:latin typeface="Tahoma"/>
                <a:cs typeface="Tahoma"/>
              </a:rPr>
              <a:t>as</a:t>
            </a:r>
            <a:r>
              <a:rPr sz="2200" spc="-9" dirty="0">
                <a:latin typeface="Tahoma"/>
                <a:cs typeface="Tahoma"/>
              </a:rPr>
              <a:t>ic</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r>
              <a:rPr sz="2200" spc="-4" dirty="0">
                <a:latin typeface="Tahoma"/>
                <a:cs typeface="Tahoma"/>
              </a:rPr>
              <a:t> </a:t>
            </a:r>
            <a:r>
              <a:rPr sz="2200" dirty="0">
                <a:latin typeface="Tahoma"/>
                <a:cs typeface="Tahoma"/>
              </a:rPr>
              <a:t>res</a:t>
            </a:r>
            <a:r>
              <a:rPr sz="2200" spc="-13" dirty="0">
                <a:latin typeface="Tahoma"/>
                <a:cs typeface="Tahoma"/>
              </a:rPr>
              <a:t>pon</a:t>
            </a:r>
            <a:r>
              <a:rPr sz="2200" dirty="0">
                <a:latin typeface="Tahoma"/>
                <a:cs typeface="Tahoma"/>
              </a:rPr>
              <a:t>se</a:t>
            </a:r>
            <a:r>
              <a:rPr sz="2200" spc="-4" dirty="0">
                <a:latin typeface="Tahoma"/>
                <a:cs typeface="Tahoma"/>
              </a:rPr>
              <a:t> </a:t>
            </a:r>
            <a:r>
              <a:rPr sz="2200" dirty="0">
                <a:latin typeface="Tahoma"/>
                <a:cs typeface="Tahoma"/>
              </a:rPr>
              <a:t>r</a:t>
            </a:r>
            <a:r>
              <a:rPr sz="2200" spc="-13" dirty="0">
                <a:latin typeface="Tahoma"/>
                <a:cs typeface="Tahoma"/>
              </a:rPr>
              <a:t>a</a:t>
            </a:r>
            <a:r>
              <a:rPr sz="2200" dirty="0">
                <a:latin typeface="Tahoma"/>
                <a:cs typeface="Tahoma"/>
              </a:rPr>
              <a:t>t</a:t>
            </a:r>
            <a:r>
              <a:rPr sz="2200" spc="-13" dirty="0">
                <a:latin typeface="Tahoma"/>
                <a:cs typeface="Tahoma"/>
              </a:rPr>
              <a:t>ing</a:t>
            </a:r>
            <a:r>
              <a:rPr sz="2200" dirty="0">
                <a:latin typeface="Tahoma"/>
                <a:cs typeface="Tahoma"/>
              </a:rPr>
              <a:t>s</a:t>
            </a:r>
            <a:r>
              <a:rPr sz="2200" spc="-4" dirty="0">
                <a:latin typeface="Tahoma"/>
                <a:cs typeface="Tahoma"/>
              </a:rPr>
              <a:t> </a:t>
            </a:r>
            <a:r>
              <a:rPr sz="2200" spc="-9" dirty="0">
                <a:latin typeface="Tahoma"/>
                <a:cs typeface="Tahoma"/>
              </a:rPr>
              <a:t>(</a:t>
            </a:r>
            <a:r>
              <a:rPr sz="2200" dirty="0">
                <a:latin typeface="Tahoma"/>
                <a:cs typeface="Tahoma"/>
              </a:rPr>
              <a:t>c</a:t>
            </a:r>
            <a:r>
              <a:rPr sz="2200" spc="-13" dirty="0">
                <a:latin typeface="Tahoma"/>
                <a:cs typeface="Tahoma"/>
              </a:rPr>
              <a:t>on</a:t>
            </a:r>
            <a:r>
              <a:rPr sz="2200" dirty="0">
                <a:latin typeface="Tahoma"/>
                <a:cs typeface="Tahoma"/>
              </a:rPr>
              <a:t>t</a:t>
            </a:r>
            <a:r>
              <a:rPr sz="2200" spc="-9" dirty="0">
                <a:latin typeface="Tahoma"/>
                <a:cs typeface="Tahoma"/>
              </a:rPr>
              <a:t>.)</a:t>
            </a:r>
            <a:endParaRPr sz="2200">
              <a:latin typeface="Tahoma"/>
              <a:cs typeface="Tahoma"/>
            </a:endParaRPr>
          </a:p>
          <a:p>
            <a:pPr marL="678120" lvl="1" indent="-256432">
              <a:spcBef>
                <a:spcPts val="359"/>
              </a:spcBef>
              <a:buClr>
                <a:srgbClr val="FF0000"/>
              </a:buClr>
              <a:buSzPct val="55000"/>
              <a:buFont typeface="Wingdings"/>
              <a:buChar char=""/>
              <a:tabLst>
                <a:tab pos="678120" algn="l"/>
              </a:tabLst>
            </a:pPr>
            <a:r>
              <a:rPr spc="-13" dirty="0">
                <a:latin typeface="Tahoma"/>
                <a:cs typeface="Tahoma"/>
              </a:rPr>
              <a:t>Res</a:t>
            </a:r>
            <a:r>
              <a:rPr spc="-9" dirty="0">
                <a:latin typeface="Tahoma"/>
                <a:cs typeface="Tahoma"/>
              </a:rPr>
              <a:t>olution</a:t>
            </a:r>
            <a:endParaRPr>
              <a:latin typeface="Tahoma"/>
              <a:cs typeface="Tahoma"/>
            </a:endParaRPr>
          </a:p>
          <a:p>
            <a:pPr marL="1037125" lvl="2" indent="-205146">
              <a:spcBef>
                <a:spcPts val="404"/>
              </a:spcBef>
              <a:buClr>
                <a:srgbClr val="3333CC"/>
              </a:buClr>
              <a:buSzPct val="50000"/>
              <a:buFont typeface="Wingdings"/>
              <a:buChar char=""/>
              <a:tabLst>
                <a:tab pos="1037125" algn="l"/>
              </a:tabLst>
            </a:pPr>
            <a:r>
              <a:rPr sz="1600" spc="-13" dirty="0">
                <a:latin typeface="Tahoma"/>
                <a:cs typeface="Tahoma"/>
              </a:rPr>
              <a:t>minimum</a:t>
            </a:r>
            <a:r>
              <a:rPr sz="1600" spc="-4" dirty="0">
                <a:latin typeface="Tahoma"/>
                <a:cs typeface="Tahoma"/>
              </a:rPr>
              <a:t> </a:t>
            </a:r>
            <a:r>
              <a:rPr sz="1600" spc="-9" dirty="0">
                <a:latin typeface="Tahoma"/>
                <a:cs typeface="Tahoma"/>
              </a:rPr>
              <a:t>di</a:t>
            </a:r>
            <a:r>
              <a:rPr sz="1600" dirty="0">
                <a:latin typeface="Tahoma"/>
                <a:cs typeface="Tahoma"/>
              </a:rPr>
              <a:t>ffere</a:t>
            </a:r>
            <a:r>
              <a:rPr sz="1600" spc="-9" dirty="0">
                <a:latin typeface="Tahoma"/>
                <a:cs typeface="Tahoma"/>
              </a:rPr>
              <a:t>n</a:t>
            </a:r>
            <a:r>
              <a:rPr sz="1600" dirty="0">
                <a:latin typeface="Tahoma"/>
                <a:cs typeface="Tahoma"/>
              </a:rPr>
              <a:t>ce</a:t>
            </a:r>
            <a:r>
              <a:rPr sz="1600" spc="-4" dirty="0">
                <a:latin typeface="Tahoma"/>
                <a:cs typeface="Tahoma"/>
              </a:rPr>
              <a:t> </a:t>
            </a:r>
            <a:r>
              <a:rPr sz="1600" spc="-9" dirty="0">
                <a:latin typeface="Tahoma"/>
                <a:cs typeface="Tahoma"/>
              </a:rPr>
              <a:t>b</a:t>
            </a:r>
            <a:r>
              <a:rPr sz="1600" dirty="0">
                <a:latin typeface="Tahoma"/>
                <a:cs typeface="Tahoma"/>
              </a:rPr>
              <a:t>etwee</a:t>
            </a:r>
            <a:r>
              <a:rPr sz="1600" spc="-9" dirty="0">
                <a:latin typeface="Tahoma"/>
                <a:cs typeface="Tahoma"/>
              </a:rPr>
              <a:t>n</a:t>
            </a:r>
            <a:r>
              <a:rPr sz="1600" spc="-4" dirty="0">
                <a:latin typeface="Tahoma"/>
                <a:cs typeface="Tahoma"/>
              </a:rPr>
              <a:t> </a:t>
            </a:r>
            <a:r>
              <a:rPr sz="1600" dirty="0">
                <a:latin typeface="Tahoma"/>
                <a:cs typeface="Tahoma"/>
              </a:rPr>
              <a:t>tw</a:t>
            </a:r>
            <a:r>
              <a:rPr sz="1600" spc="-9" dirty="0">
                <a:latin typeface="Tahoma"/>
                <a:cs typeface="Tahoma"/>
              </a:rPr>
              <a:t>o</a:t>
            </a:r>
            <a:r>
              <a:rPr sz="1600" spc="-4" dirty="0">
                <a:latin typeface="Tahoma"/>
                <a:cs typeface="Tahoma"/>
              </a:rPr>
              <a:t> </a:t>
            </a:r>
            <a:r>
              <a:rPr sz="1600" spc="-9" dirty="0">
                <a:latin typeface="Tahoma"/>
                <a:cs typeface="Tahoma"/>
              </a:rPr>
              <a:t>valu</a:t>
            </a:r>
            <a:r>
              <a:rPr sz="1600" dirty="0">
                <a:latin typeface="Tahoma"/>
                <a:cs typeface="Tahoma"/>
              </a:rPr>
              <a:t>es</a:t>
            </a:r>
            <a:endParaRPr sz="1600">
              <a:latin typeface="Tahoma"/>
              <a:cs typeface="Tahoma"/>
            </a:endParaRPr>
          </a:p>
          <a:p>
            <a:pPr marL="1037125" lvl="2" indent="-205146">
              <a:spcBef>
                <a:spcPts val="394"/>
              </a:spcBef>
              <a:buClr>
                <a:srgbClr val="3333CC"/>
              </a:buClr>
              <a:buSzPct val="50000"/>
              <a:buFont typeface="Wingdings"/>
              <a:buChar char=""/>
              <a:tabLst>
                <a:tab pos="1037125" algn="l"/>
              </a:tabLst>
            </a:pPr>
            <a:r>
              <a:rPr sz="1600" spc="-9" dirty="0">
                <a:latin typeface="Tahoma"/>
                <a:cs typeface="Tahoma"/>
              </a:rPr>
              <a:t>usually:</a:t>
            </a:r>
            <a:r>
              <a:rPr sz="1600" spc="-4" dirty="0">
                <a:latin typeface="Tahoma"/>
                <a:cs typeface="Tahoma"/>
              </a:rPr>
              <a:t> l</a:t>
            </a:r>
            <a:r>
              <a:rPr sz="1600" dirty="0">
                <a:latin typeface="Tahoma"/>
                <a:cs typeface="Tahoma"/>
              </a:rPr>
              <a:t>ower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dynami</a:t>
            </a:r>
            <a:r>
              <a:rPr sz="1600" dirty="0">
                <a:latin typeface="Tahoma"/>
                <a:cs typeface="Tahoma"/>
              </a:rPr>
              <a:t>c</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spc="-13" dirty="0">
                <a:latin typeface="Tahoma"/>
                <a:cs typeface="Tahoma"/>
              </a:rPr>
              <a:t>=</a:t>
            </a:r>
            <a:r>
              <a:rPr sz="1600" spc="-4" dirty="0">
                <a:latin typeface="Tahoma"/>
                <a:cs typeface="Tahoma"/>
              </a:rPr>
              <a:t> </a:t>
            </a:r>
            <a:r>
              <a:rPr sz="1600" dirty="0">
                <a:latin typeface="Tahoma"/>
                <a:cs typeface="Tahoma"/>
              </a:rPr>
              <a:t>res</a:t>
            </a:r>
            <a:r>
              <a:rPr sz="1600" spc="-9" dirty="0">
                <a:latin typeface="Tahoma"/>
                <a:cs typeface="Tahoma"/>
              </a:rPr>
              <a:t>olu</a:t>
            </a:r>
            <a:r>
              <a:rPr sz="1600" dirty="0">
                <a:latin typeface="Tahoma"/>
                <a:cs typeface="Tahoma"/>
              </a:rPr>
              <a:t>t</a:t>
            </a:r>
            <a:r>
              <a:rPr sz="1600" spc="-9" dirty="0">
                <a:latin typeface="Tahoma"/>
                <a:cs typeface="Tahoma"/>
              </a:rPr>
              <a:t>ion</a:t>
            </a:r>
            <a:endParaRPr sz="1600">
              <a:latin typeface="Tahoma"/>
              <a:cs typeface="Tahoma"/>
            </a:endParaRPr>
          </a:p>
          <a:p>
            <a:pPr marL="1037125" lvl="2" indent="-205146">
              <a:spcBef>
                <a:spcPts val="394"/>
              </a:spcBef>
              <a:buClr>
                <a:srgbClr val="3333CC"/>
              </a:buClr>
              <a:buSzPct val="50000"/>
              <a:buFont typeface="Wingdings"/>
              <a:buChar char=""/>
              <a:tabLst>
                <a:tab pos="1037125" algn="l"/>
              </a:tabLst>
            </a:pPr>
            <a:r>
              <a:rPr sz="1600" dirty="0">
                <a:latin typeface="Tahoma"/>
                <a:cs typeface="Tahoma"/>
              </a:rPr>
              <a:t>for</a:t>
            </a:r>
            <a:r>
              <a:rPr sz="1600" spc="-4" dirty="0">
                <a:latin typeface="Tahoma"/>
                <a:cs typeface="Tahoma"/>
              </a:rPr>
              <a:t> </a:t>
            </a:r>
            <a:r>
              <a:rPr sz="1600" spc="-9" dirty="0">
                <a:latin typeface="Tahoma"/>
                <a:cs typeface="Tahoma"/>
              </a:rPr>
              <a:t>digi</a:t>
            </a:r>
            <a:r>
              <a:rPr sz="1600" dirty="0">
                <a:latin typeface="Tahoma"/>
                <a:cs typeface="Tahoma"/>
              </a:rPr>
              <a:t>t</a:t>
            </a:r>
            <a:r>
              <a:rPr sz="1600" spc="-9" dirty="0">
                <a:latin typeface="Tahoma"/>
                <a:cs typeface="Tahoma"/>
              </a:rPr>
              <a:t>al</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4" dirty="0">
                <a:latin typeface="Tahoma"/>
                <a:cs typeface="Tahoma"/>
              </a:rPr>
              <a:t> i</a:t>
            </a:r>
            <a:r>
              <a:rPr sz="1600" dirty="0">
                <a:latin typeface="Tahoma"/>
                <a:cs typeface="Tahoma"/>
              </a:rPr>
              <a:t>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u</a:t>
            </a:r>
            <a:r>
              <a:rPr sz="1600" dirty="0">
                <a:latin typeface="Tahoma"/>
                <a:cs typeface="Tahoma"/>
              </a:rPr>
              <a:t>s</a:t>
            </a:r>
            <a:r>
              <a:rPr sz="1600" spc="-9" dirty="0">
                <a:latin typeface="Tahoma"/>
                <a:cs typeface="Tahoma"/>
              </a:rPr>
              <a:t>uall</a:t>
            </a:r>
            <a:r>
              <a:rPr sz="1600" dirty="0">
                <a:latin typeface="Tahoma"/>
                <a:cs typeface="Tahoma"/>
              </a:rPr>
              <a:t>y</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13" dirty="0">
                <a:latin typeface="Tahoma"/>
                <a:cs typeface="Tahoma"/>
              </a:rPr>
              <a:t>A</a:t>
            </a:r>
            <a:r>
              <a:rPr sz="1600" dirty="0">
                <a:latin typeface="Tahoma"/>
                <a:cs typeface="Tahoma"/>
              </a:rPr>
              <a:t>/D</a:t>
            </a:r>
            <a:r>
              <a:rPr sz="1600" spc="-4" dirty="0">
                <a:latin typeface="Tahoma"/>
                <a:cs typeface="Tahoma"/>
              </a:rPr>
              <a:t> </a:t>
            </a:r>
            <a:r>
              <a:rPr sz="1600" dirty="0">
                <a:latin typeface="Tahoma"/>
                <a:cs typeface="Tahoma"/>
              </a:rPr>
              <a:t>res</a:t>
            </a:r>
            <a:r>
              <a:rPr sz="1600" spc="-9" dirty="0">
                <a:latin typeface="Tahoma"/>
                <a:cs typeface="Tahoma"/>
              </a:rPr>
              <a:t>olu</a:t>
            </a:r>
            <a:r>
              <a:rPr sz="1600" dirty="0">
                <a:latin typeface="Tahoma"/>
                <a:cs typeface="Tahoma"/>
              </a:rPr>
              <a:t>t</a:t>
            </a:r>
            <a:r>
              <a:rPr sz="1600" spc="-9" dirty="0">
                <a:latin typeface="Tahoma"/>
                <a:cs typeface="Tahoma"/>
              </a:rPr>
              <a:t>ion.</a:t>
            </a:r>
            <a:endParaRPr sz="1600">
              <a:latin typeface="Tahoma"/>
              <a:cs typeface="Tahoma"/>
            </a:endParaRPr>
          </a:p>
          <a:p>
            <a:pPr marL="1446847">
              <a:spcBef>
                <a:spcPts val="394"/>
              </a:spcBef>
              <a:tabLst>
                <a:tab pos="2004729" algn="l"/>
              </a:tabLst>
            </a:pPr>
            <a:r>
              <a:rPr sz="900" spc="22" dirty="0">
                <a:solidFill>
                  <a:srgbClr val="FFCF01"/>
                </a:solidFill>
                <a:latin typeface="Wingdings"/>
                <a:cs typeface="Wingdings"/>
              </a:rPr>
              <a:t></a:t>
            </a:r>
            <a:r>
              <a:rPr sz="1600" spc="22" dirty="0">
                <a:latin typeface="Tahoma"/>
                <a:cs typeface="Tahoma"/>
              </a:rPr>
              <a:t>e</a:t>
            </a:r>
            <a:r>
              <a:rPr sz="1600" spc="-4" dirty="0">
                <a:latin typeface="Tahoma"/>
                <a:cs typeface="Tahoma"/>
              </a:rPr>
              <a:t>.</a:t>
            </a:r>
            <a:r>
              <a:rPr sz="1600" spc="-13" dirty="0">
                <a:latin typeface="Tahoma"/>
                <a:cs typeface="Tahoma"/>
              </a:rPr>
              <a:t>g</a:t>
            </a:r>
            <a:r>
              <a:rPr sz="1600" spc="-9" dirty="0">
                <a:latin typeface="Tahoma"/>
                <a:cs typeface="Tahoma"/>
              </a:rPr>
              <a:t>.</a:t>
            </a:r>
            <a:r>
              <a:rPr sz="1600" dirty="0">
                <a:latin typeface="Tahoma"/>
                <a:cs typeface="Tahoma"/>
              </a:rPr>
              <a:t>	</a:t>
            </a:r>
            <a:r>
              <a:rPr sz="1600" spc="-13" dirty="0">
                <a:latin typeface="Tahoma"/>
                <a:cs typeface="Tahoma"/>
              </a:rPr>
              <a:t>5V</a:t>
            </a:r>
            <a:r>
              <a:rPr sz="1600" spc="-4" dirty="0">
                <a:latin typeface="Tahoma"/>
                <a:cs typeface="Tahoma"/>
              </a:rPr>
              <a:t> </a:t>
            </a:r>
            <a:r>
              <a:rPr sz="1600" dirty="0">
                <a:latin typeface="Tahoma"/>
                <a:cs typeface="Tahoma"/>
              </a:rPr>
              <a:t>/</a:t>
            </a:r>
            <a:r>
              <a:rPr sz="1600" spc="-4" dirty="0">
                <a:latin typeface="Tahoma"/>
                <a:cs typeface="Tahoma"/>
              </a:rPr>
              <a:t> </a:t>
            </a:r>
            <a:r>
              <a:rPr sz="1600" spc="-13" dirty="0">
                <a:latin typeface="Tahoma"/>
                <a:cs typeface="Tahoma"/>
              </a:rPr>
              <a:t>25</a:t>
            </a:r>
            <a:r>
              <a:rPr sz="1600" spc="-9" dirty="0">
                <a:latin typeface="Tahoma"/>
                <a:cs typeface="Tahoma"/>
              </a:rPr>
              <a:t>5</a:t>
            </a:r>
            <a:r>
              <a:rPr sz="1600" spc="-4" dirty="0">
                <a:latin typeface="Tahoma"/>
                <a:cs typeface="Tahoma"/>
              </a:rPr>
              <a:t> </a:t>
            </a:r>
            <a:r>
              <a:rPr sz="1600" spc="-13" dirty="0">
                <a:latin typeface="Tahoma"/>
                <a:cs typeface="Tahoma"/>
              </a:rPr>
              <a:t>(</a:t>
            </a:r>
            <a:r>
              <a:rPr sz="1600" spc="-9" dirty="0">
                <a:latin typeface="Tahoma"/>
                <a:cs typeface="Tahoma"/>
              </a:rPr>
              <a:t>8</a:t>
            </a:r>
            <a:r>
              <a:rPr sz="1600" spc="-4" dirty="0">
                <a:latin typeface="Tahoma"/>
                <a:cs typeface="Tahoma"/>
              </a:rPr>
              <a:t> </a:t>
            </a:r>
            <a:r>
              <a:rPr sz="1600" spc="-13" dirty="0">
                <a:latin typeface="Tahoma"/>
                <a:cs typeface="Tahoma"/>
              </a:rPr>
              <a:t>bi</a:t>
            </a:r>
            <a:r>
              <a:rPr sz="1600" spc="-4" dirty="0">
                <a:latin typeface="Tahoma"/>
                <a:cs typeface="Tahoma"/>
              </a:rPr>
              <a:t>t)</a:t>
            </a:r>
            <a:endParaRPr sz="1600">
              <a:latin typeface="Tahoma"/>
              <a:cs typeface="Tahoma"/>
            </a:endParaRPr>
          </a:p>
          <a:p>
            <a:pPr marL="678120" lvl="1" indent="-256432">
              <a:spcBef>
                <a:spcPts val="434"/>
              </a:spcBef>
              <a:buClr>
                <a:srgbClr val="FF0000"/>
              </a:buClr>
              <a:buSzPct val="55000"/>
              <a:buFont typeface="Wingdings"/>
              <a:buChar char=""/>
              <a:tabLst>
                <a:tab pos="678120" algn="l"/>
              </a:tabLst>
            </a:pPr>
            <a:r>
              <a:rPr spc="-9" dirty="0">
                <a:latin typeface="Tahoma"/>
                <a:cs typeface="Tahoma"/>
              </a:rPr>
              <a:t>Line</a:t>
            </a:r>
            <a:r>
              <a:rPr spc="-13" dirty="0">
                <a:latin typeface="Tahoma"/>
                <a:cs typeface="Tahoma"/>
              </a:rPr>
              <a:t>ar</a:t>
            </a:r>
            <a:r>
              <a:rPr spc="-4" dirty="0">
                <a:latin typeface="Tahoma"/>
                <a:cs typeface="Tahoma"/>
              </a:rPr>
              <a:t>ity</a:t>
            </a:r>
            <a:endParaRPr>
              <a:latin typeface="Tahoma"/>
              <a:cs typeface="Tahoma"/>
            </a:endParaRPr>
          </a:p>
          <a:p>
            <a:pPr marL="1037125" lvl="2" indent="-205146">
              <a:spcBef>
                <a:spcPts val="404"/>
              </a:spcBef>
              <a:buClr>
                <a:srgbClr val="3333CC"/>
              </a:buClr>
              <a:buSzPct val="50000"/>
              <a:buFont typeface="Wingdings"/>
              <a:buChar char=""/>
              <a:tabLst>
                <a:tab pos="1037125" algn="l"/>
              </a:tabLst>
            </a:pPr>
            <a:r>
              <a:rPr sz="1600" spc="-9" dirty="0">
                <a:latin typeface="Tahoma"/>
                <a:cs typeface="Tahoma"/>
              </a:rPr>
              <a:t>variation</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ou</a:t>
            </a:r>
            <a:r>
              <a:rPr sz="1600" dirty="0">
                <a:latin typeface="Tahoma"/>
                <a:cs typeface="Tahoma"/>
              </a:rPr>
              <a:t>t</a:t>
            </a:r>
            <a:r>
              <a:rPr sz="1600" spc="-9" dirty="0">
                <a:latin typeface="Tahoma"/>
                <a:cs typeface="Tahoma"/>
              </a:rPr>
              <a:t>pu</a:t>
            </a:r>
            <a:r>
              <a:rPr sz="1600" dirty="0">
                <a:latin typeface="Tahoma"/>
                <a:cs typeface="Tahoma"/>
              </a:rPr>
              <a:t>t</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a:t>
            </a:r>
            <a:r>
              <a:rPr sz="1600" spc="-9" dirty="0">
                <a:latin typeface="Tahoma"/>
                <a:cs typeface="Tahoma"/>
              </a:rPr>
              <a:t>a</a:t>
            </a:r>
            <a:r>
              <a:rPr sz="1600" dirty="0">
                <a:latin typeface="Tahoma"/>
                <a:cs typeface="Tahoma"/>
              </a:rPr>
              <a:t>s</a:t>
            </a:r>
            <a:r>
              <a:rPr sz="1600" spc="-4" dirty="0">
                <a:latin typeface="Tahoma"/>
                <a:cs typeface="Tahoma"/>
              </a:rPr>
              <a:t> </a:t>
            </a:r>
            <a:r>
              <a:rPr sz="1600" dirty="0">
                <a:latin typeface="Tahoma"/>
                <a:cs typeface="Tahoma"/>
              </a:rPr>
              <a:t>f</a:t>
            </a:r>
            <a:r>
              <a:rPr sz="1600" spc="-9" dirty="0">
                <a:latin typeface="Tahoma"/>
                <a:cs typeface="Tahoma"/>
              </a:rPr>
              <a:t>un</a:t>
            </a:r>
            <a:r>
              <a:rPr sz="1600" dirty="0">
                <a:latin typeface="Tahoma"/>
                <a:cs typeface="Tahoma"/>
              </a:rPr>
              <a:t>ct</a:t>
            </a:r>
            <a:r>
              <a:rPr sz="1600" spc="-9" dirty="0">
                <a:latin typeface="Tahoma"/>
                <a:cs typeface="Tahoma"/>
              </a:rPr>
              <a:t>ion</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9" dirty="0">
                <a:latin typeface="Tahoma"/>
                <a:cs typeface="Tahoma"/>
              </a:rPr>
              <a:t>inpu</a:t>
            </a:r>
            <a:r>
              <a:rPr sz="1600" dirty="0">
                <a:latin typeface="Tahoma"/>
                <a:cs typeface="Tahoma"/>
              </a:rPr>
              <a:t>t</a:t>
            </a:r>
            <a:r>
              <a:rPr sz="1600" spc="-4" dirty="0">
                <a:latin typeface="Tahoma"/>
                <a:cs typeface="Tahoma"/>
              </a:rPr>
              <a:t> </a:t>
            </a:r>
            <a:r>
              <a:rPr sz="1600" dirty="0">
                <a:latin typeface="Tahoma"/>
                <a:cs typeface="Tahoma"/>
              </a:rPr>
              <a:t>s</a:t>
            </a:r>
            <a:r>
              <a:rPr sz="1600" spc="-9" dirty="0">
                <a:latin typeface="Tahoma"/>
                <a:cs typeface="Tahoma"/>
              </a:rPr>
              <a:t>ignal</a:t>
            </a:r>
            <a:endParaRPr sz="1600">
              <a:latin typeface="Tahoma"/>
              <a:cs typeface="Tahoma"/>
            </a:endParaRPr>
          </a:p>
          <a:p>
            <a:pPr marL="1037125" marR="330512" lvl="2" indent="-205146">
              <a:lnSpc>
                <a:spcPts val="1858"/>
              </a:lnSpc>
              <a:spcBef>
                <a:spcPts val="525"/>
              </a:spcBef>
              <a:buClr>
                <a:srgbClr val="3333CC"/>
              </a:buClr>
              <a:buSzPct val="50000"/>
              <a:buFont typeface="Wingdings"/>
              <a:buChar char=""/>
              <a:tabLst>
                <a:tab pos="1037125" algn="l"/>
              </a:tabLst>
            </a:pPr>
            <a:r>
              <a:rPr sz="1600" spc="-9" dirty="0">
                <a:latin typeface="Tahoma"/>
                <a:cs typeface="Tahoma"/>
              </a:rPr>
              <a:t>linear</a:t>
            </a:r>
            <a:r>
              <a:rPr sz="1600" spc="-4" dirty="0">
                <a:latin typeface="Tahoma"/>
                <a:cs typeface="Tahoma"/>
              </a:rPr>
              <a:t>ity i</a:t>
            </a:r>
            <a:r>
              <a:rPr sz="1600" dirty="0">
                <a:latin typeface="Tahoma"/>
                <a:cs typeface="Tahoma"/>
              </a:rPr>
              <a:t>s</a:t>
            </a:r>
            <a:r>
              <a:rPr sz="1600" spc="-4" dirty="0">
                <a:latin typeface="Tahoma"/>
                <a:cs typeface="Tahoma"/>
              </a:rPr>
              <a:t> l</a:t>
            </a:r>
            <a:r>
              <a:rPr sz="1600" dirty="0">
                <a:latin typeface="Tahoma"/>
                <a:cs typeface="Tahoma"/>
              </a:rPr>
              <a:t>ess</a:t>
            </a:r>
            <a:r>
              <a:rPr sz="1600" spc="-4" dirty="0">
                <a:latin typeface="Tahoma"/>
                <a:cs typeface="Tahoma"/>
              </a:rPr>
              <a:t> </a:t>
            </a:r>
            <a:r>
              <a:rPr sz="1600" spc="-9" dirty="0">
                <a:latin typeface="Tahoma"/>
                <a:cs typeface="Tahoma"/>
              </a:rPr>
              <a:t>imp</a:t>
            </a:r>
            <a:r>
              <a:rPr sz="1600" dirty="0">
                <a:latin typeface="Tahoma"/>
                <a:cs typeface="Tahoma"/>
              </a:rPr>
              <a:t>ort</a:t>
            </a:r>
            <a:r>
              <a:rPr sz="1600" spc="-9" dirty="0">
                <a:latin typeface="Tahoma"/>
                <a:cs typeface="Tahoma"/>
              </a:rPr>
              <a:t>an</a:t>
            </a:r>
            <a:r>
              <a:rPr sz="1600" dirty="0">
                <a:latin typeface="Tahoma"/>
                <a:cs typeface="Tahoma"/>
              </a:rPr>
              <a:t>t</a:t>
            </a:r>
            <a:r>
              <a:rPr sz="1600" spc="-4" dirty="0">
                <a:latin typeface="Tahoma"/>
                <a:cs typeface="Tahoma"/>
              </a:rPr>
              <a:t> </a:t>
            </a:r>
            <a:r>
              <a:rPr sz="1600" dirty="0">
                <a:latin typeface="Tahoma"/>
                <a:cs typeface="Tahoma"/>
              </a:rPr>
              <a:t>w</a:t>
            </a:r>
            <a:r>
              <a:rPr sz="1600" spc="-9" dirty="0">
                <a:latin typeface="Tahoma"/>
                <a:cs typeface="Tahoma"/>
              </a:rPr>
              <a:t>h</a:t>
            </a:r>
            <a:r>
              <a:rPr sz="1600" dirty="0">
                <a:latin typeface="Tahoma"/>
                <a:cs typeface="Tahoma"/>
              </a:rPr>
              <a:t>e</a:t>
            </a:r>
            <a:r>
              <a:rPr sz="1600" spc="-9" dirty="0">
                <a:latin typeface="Tahoma"/>
                <a:cs typeface="Tahoma"/>
              </a:rPr>
              <a:t>n</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a:t>
            </a:r>
            <a:r>
              <a:rPr sz="1600" dirty="0">
                <a:latin typeface="Tahoma"/>
                <a:cs typeface="Tahoma"/>
              </a:rPr>
              <a:t>fter</a:t>
            </a:r>
            <a:r>
              <a:rPr sz="1600" spc="-4" dirty="0">
                <a:latin typeface="Tahoma"/>
                <a:cs typeface="Tahoma"/>
              </a:rPr>
              <a:t> </a:t>
            </a:r>
            <a:r>
              <a:rPr sz="1600" dirty="0">
                <a:latin typeface="Tahoma"/>
                <a:cs typeface="Tahoma"/>
              </a:rPr>
              <a:t>tre</a:t>
            </a:r>
            <a:r>
              <a:rPr sz="1600" spc="-9" dirty="0">
                <a:latin typeface="Tahoma"/>
                <a:cs typeface="Tahoma"/>
              </a:rPr>
              <a:t>a</a:t>
            </a:r>
            <a:r>
              <a:rPr sz="1600" dirty="0">
                <a:latin typeface="Tahoma"/>
                <a:cs typeface="Tahoma"/>
              </a:rPr>
              <a:t>te</a:t>
            </a:r>
            <a:r>
              <a:rPr sz="1600" spc="-9" dirty="0">
                <a:latin typeface="Tahoma"/>
                <a:cs typeface="Tahoma"/>
              </a:rPr>
              <a:t>d</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spc="-9" dirty="0">
                <a:latin typeface="Tahoma"/>
                <a:cs typeface="Tahoma"/>
              </a:rPr>
              <a:t>a </a:t>
            </a:r>
            <a:r>
              <a:rPr sz="1600" dirty="0">
                <a:latin typeface="Tahoma"/>
                <a:cs typeface="Tahoma"/>
              </a:rPr>
              <a:t>c</a:t>
            </a:r>
            <a:r>
              <a:rPr sz="1600" spc="-13" dirty="0">
                <a:latin typeface="Tahoma"/>
                <a:cs typeface="Tahoma"/>
              </a:rPr>
              <a:t>ompu</a:t>
            </a:r>
            <a:r>
              <a:rPr sz="1600" dirty="0">
                <a:latin typeface="Tahoma"/>
                <a:cs typeface="Tahoma"/>
              </a:rPr>
              <a:t>ter</a:t>
            </a:r>
            <a:endParaRPr sz="1600">
              <a:latin typeface="Tahoma"/>
              <a:cs typeface="Tahoma"/>
            </a:endParaRPr>
          </a:p>
          <a:p>
            <a:pPr marL="678120" lvl="1" indent="-256432">
              <a:spcBef>
                <a:spcPts val="417"/>
              </a:spcBef>
              <a:buClr>
                <a:srgbClr val="FF0000"/>
              </a:buClr>
              <a:buSzPct val="55000"/>
              <a:buFont typeface="Wingdings"/>
              <a:buChar char=""/>
              <a:tabLst>
                <a:tab pos="678120" algn="l"/>
              </a:tabLst>
            </a:pPr>
            <a:r>
              <a:rPr dirty="0">
                <a:latin typeface="Tahoma"/>
                <a:cs typeface="Tahoma"/>
              </a:rPr>
              <a:t>B</a:t>
            </a:r>
            <a:r>
              <a:rPr spc="-13" dirty="0">
                <a:latin typeface="Tahoma"/>
                <a:cs typeface="Tahoma"/>
              </a:rPr>
              <a:t>andw</a:t>
            </a:r>
            <a:r>
              <a:rPr spc="-9" dirty="0">
                <a:latin typeface="Tahoma"/>
                <a:cs typeface="Tahoma"/>
              </a:rPr>
              <a:t>idt</a:t>
            </a:r>
            <a:r>
              <a:rPr spc="-13" dirty="0">
                <a:latin typeface="Tahoma"/>
                <a:cs typeface="Tahoma"/>
              </a:rPr>
              <a:t>h</a:t>
            </a:r>
            <a:r>
              <a:rPr spc="-4" dirty="0">
                <a:latin typeface="Tahoma"/>
                <a:cs typeface="Tahoma"/>
              </a:rPr>
              <a:t> </a:t>
            </a:r>
            <a:r>
              <a:rPr dirty="0">
                <a:latin typeface="Tahoma"/>
                <a:cs typeface="Tahoma"/>
              </a:rPr>
              <a:t>or</a:t>
            </a:r>
            <a:r>
              <a:rPr spc="-4" dirty="0">
                <a:latin typeface="Tahoma"/>
                <a:cs typeface="Tahoma"/>
              </a:rPr>
              <a:t> </a:t>
            </a:r>
            <a:r>
              <a:rPr dirty="0">
                <a:latin typeface="Tahoma"/>
                <a:cs typeface="Tahoma"/>
              </a:rPr>
              <a:t>Fre</a:t>
            </a:r>
            <a:r>
              <a:rPr spc="-13" dirty="0">
                <a:latin typeface="Tahoma"/>
                <a:cs typeface="Tahoma"/>
              </a:rPr>
              <a:t>qu</a:t>
            </a:r>
            <a:r>
              <a:rPr dirty="0">
                <a:latin typeface="Tahoma"/>
                <a:cs typeface="Tahoma"/>
              </a:rPr>
              <a:t>e</a:t>
            </a:r>
            <a:r>
              <a:rPr spc="-13" dirty="0">
                <a:latin typeface="Tahoma"/>
                <a:cs typeface="Tahoma"/>
              </a:rPr>
              <a:t>n</a:t>
            </a:r>
            <a:r>
              <a:rPr dirty="0">
                <a:latin typeface="Tahoma"/>
                <a:cs typeface="Tahoma"/>
              </a:rPr>
              <a:t>cy</a:t>
            </a:r>
            <a:endParaRPr>
              <a:latin typeface="Tahoma"/>
              <a:cs typeface="Tahoma"/>
            </a:endParaRPr>
          </a:p>
          <a:p>
            <a:pPr marL="1037125" marR="788671" lvl="2" indent="-205146">
              <a:spcBef>
                <a:spcPts val="404"/>
              </a:spcBef>
              <a:buClr>
                <a:srgbClr val="3333CC"/>
              </a:buClr>
              <a:buSzPct val="50000"/>
              <a:buFont typeface="Wingdings"/>
              <a:buChar char=""/>
              <a:tabLst>
                <a:tab pos="1037125" algn="l"/>
              </a:tabLst>
            </a:pPr>
            <a:r>
              <a:rPr sz="1600" dirty="0">
                <a:latin typeface="Tahoma"/>
                <a:cs typeface="Tahoma"/>
              </a:rPr>
              <a:t>t</a:t>
            </a:r>
            <a:r>
              <a:rPr sz="1600" spc="-9" dirty="0">
                <a:latin typeface="Tahoma"/>
                <a:cs typeface="Tahoma"/>
              </a:rPr>
              <a:t>he</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w</a:t>
            </a:r>
            <a:r>
              <a:rPr sz="1600" spc="-9" dirty="0">
                <a:latin typeface="Tahoma"/>
                <a:cs typeface="Tahoma"/>
              </a:rPr>
              <a:t>hi</a:t>
            </a:r>
            <a:r>
              <a:rPr sz="1600" dirty="0">
                <a:latin typeface="Tahoma"/>
                <a:cs typeface="Tahoma"/>
              </a:rPr>
              <a:t>c</a:t>
            </a:r>
            <a:r>
              <a:rPr sz="1600" spc="-9" dirty="0">
                <a:latin typeface="Tahoma"/>
                <a:cs typeface="Tahoma"/>
              </a:rPr>
              <a:t>h</a:t>
            </a:r>
            <a:r>
              <a:rPr sz="1600" spc="-4" dirty="0">
                <a:latin typeface="Tahoma"/>
                <a:cs typeface="Tahoma"/>
              </a:rPr>
              <a:t> </a:t>
            </a:r>
            <a:r>
              <a:rPr sz="1600" spc="-9" dirty="0">
                <a:latin typeface="Tahoma"/>
                <a:cs typeface="Tahoma"/>
              </a:rPr>
              <a:t>a</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dirty="0">
                <a:latin typeface="Tahoma"/>
                <a:cs typeface="Tahoma"/>
              </a:rPr>
              <a:t>c</a:t>
            </a:r>
            <a:r>
              <a:rPr sz="1600" spc="-9" dirty="0">
                <a:latin typeface="Tahoma"/>
                <a:cs typeface="Tahoma"/>
              </a:rPr>
              <a:t>an</a:t>
            </a:r>
            <a:r>
              <a:rPr sz="1600" spc="-4" dirty="0">
                <a:latin typeface="Tahoma"/>
                <a:cs typeface="Tahoma"/>
              </a:rPr>
              <a:t> </a:t>
            </a:r>
            <a:r>
              <a:rPr sz="1600" spc="-9" dirty="0">
                <a:latin typeface="Tahoma"/>
                <a:cs typeface="Tahoma"/>
              </a:rPr>
              <a:t>p</a:t>
            </a:r>
            <a:r>
              <a:rPr sz="1600" dirty="0">
                <a:latin typeface="Tahoma"/>
                <a:cs typeface="Tahoma"/>
              </a:rPr>
              <a:t>r</a:t>
            </a:r>
            <a:r>
              <a:rPr sz="1600" spc="-9" dirty="0">
                <a:latin typeface="Tahoma"/>
                <a:cs typeface="Tahoma"/>
              </a:rPr>
              <a:t>ovid</a:t>
            </a:r>
            <a:r>
              <a:rPr sz="1600" dirty="0">
                <a:latin typeface="Tahoma"/>
                <a:cs typeface="Tahoma"/>
              </a:rPr>
              <a:t>e</a:t>
            </a:r>
            <a:r>
              <a:rPr sz="1600" spc="-4" dirty="0">
                <a:latin typeface="Tahoma"/>
                <a:cs typeface="Tahoma"/>
              </a:rPr>
              <a:t> </a:t>
            </a:r>
            <a:r>
              <a:rPr sz="1600" spc="-9" dirty="0">
                <a:latin typeface="Tahoma"/>
                <a:cs typeface="Tahoma"/>
              </a:rPr>
              <a:t>a</a:t>
            </a:r>
            <a:r>
              <a:rPr sz="1600" spc="-4" dirty="0">
                <a:latin typeface="Tahoma"/>
                <a:cs typeface="Tahoma"/>
              </a:rPr>
              <a:t> </a:t>
            </a:r>
            <a:r>
              <a:rPr sz="1600" dirty="0">
                <a:latin typeface="Tahoma"/>
                <a:cs typeface="Tahoma"/>
              </a:rPr>
              <a:t>stre</a:t>
            </a:r>
            <a:r>
              <a:rPr sz="1600" spc="-13" dirty="0">
                <a:latin typeface="Tahoma"/>
                <a:cs typeface="Tahoma"/>
              </a:rPr>
              <a:t>am</a:t>
            </a:r>
            <a:r>
              <a:rPr sz="1600" spc="-4" dirty="0">
                <a:latin typeface="Tahoma"/>
                <a:cs typeface="Tahoma"/>
              </a:rPr>
              <a:t> </a:t>
            </a:r>
            <a:r>
              <a:rPr sz="1600" dirty="0">
                <a:latin typeface="Tahoma"/>
                <a:cs typeface="Tahoma"/>
              </a:rPr>
              <a:t>of re</a:t>
            </a:r>
            <a:r>
              <a:rPr sz="1600" spc="-4" dirty="0">
                <a:latin typeface="Tahoma"/>
                <a:cs typeface="Tahoma"/>
              </a:rPr>
              <a:t>a</a:t>
            </a:r>
            <a:r>
              <a:rPr sz="1600" spc="-13" dirty="0">
                <a:latin typeface="Tahoma"/>
                <a:cs typeface="Tahoma"/>
              </a:rPr>
              <a:t>d</a:t>
            </a:r>
            <a:r>
              <a:rPr sz="1600" spc="-9" dirty="0">
                <a:latin typeface="Tahoma"/>
                <a:cs typeface="Tahoma"/>
              </a:rPr>
              <a:t>i</a:t>
            </a:r>
            <a:r>
              <a:rPr sz="1600" spc="-13" dirty="0">
                <a:latin typeface="Tahoma"/>
                <a:cs typeface="Tahoma"/>
              </a:rPr>
              <a:t>ng</a:t>
            </a:r>
            <a:r>
              <a:rPr sz="1600" dirty="0">
                <a:latin typeface="Tahoma"/>
                <a:cs typeface="Tahoma"/>
              </a:rPr>
              <a:t>s</a:t>
            </a:r>
            <a:endParaRPr sz="1600">
              <a:latin typeface="Tahoma"/>
              <a:cs typeface="Tahoma"/>
            </a:endParaRPr>
          </a:p>
          <a:p>
            <a:pPr marL="1037125" marR="4559" lvl="2" indent="-205146">
              <a:spcBef>
                <a:spcPts val="332"/>
              </a:spcBef>
              <a:buClr>
                <a:srgbClr val="3333CC"/>
              </a:buClr>
              <a:buSzPct val="50000"/>
              <a:buFont typeface="Wingdings"/>
              <a:buChar char=""/>
              <a:tabLst>
                <a:tab pos="1037125" algn="l"/>
              </a:tabLst>
            </a:pPr>
            <a:r>
              <a:rPr sz="1600" spc="-9" dirty="0">
                <a:latin typeface="Tahoma"/>
                <a:cs typeface="Tahoma"/>
              </a:rPr>
              <a:t>usually</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ere</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an</a:t>
            </a:r>
            <a:r>
              <a:rPr sz="1600" spc="-4" dirty="0">
                <a:latin typeface="Tahoma"/>
                <a:cs typeface="Tahoma"/>
              </a:rPr>
              <a:t> </a:t>
            </a:r>
            <a:r>
              <a:rPr sz="1600" spc="-9" dirty="0">
                <a:latin typeface="Tahoma"/>
                <a:cs typeface="Tahoma"/>
              </a:rPr>
              <a:t>upp</a:t>
            </a:r>
            <a:r>
              <a:rPr sz="1600" dirty="0">
                <a:latin typeface="Tahoma"/>
                <a:cs typeface="Tahoma"/>
              </a:rPr>
              <a:t>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a:t>
            </a:r>
            <a:r>
              <a:rPr sz="1600" spc="-9" dirty="0">
                <a:latin typeface="Tahoma"/>
                <a:cs typeface="Tahoma"/>
              </a:rPr>
              <a:t>d</a:t>
            </a:r>
            <a:r>
              <a:rPr sz="1600" dirty="0">
                <a:latin typeface="Tahoma"/>
                <a:cs typeface="Tahoma"/>
              </a:rPr>
              <a:t>e</a:t>
            </a:r>
            <a:r>
              <a:rPr sz="1600" spc="-9" dirty="0">
                <a:latin typeface="Tahoma"/>
                <a:cs typeface="Tahoma"/>
              </a:rPr>
              <a:t>p</a:t>
            </a:r>
            <a:r>
              <a:rPr sz="1600" dirty="0">
                <a:latin typeface="Tahoma"/>
                <a:cs typeface="Tahoma"/>
              </a:rPr>
              <a:t>e</a:t>
            </a:r>
            <a:r>
              <a:rPr sz="1600" spc="-9" dirty="0">
                <a:latin typeface="Tahoma"/>
                <a:cs typeface="Tahoma"/>
              </a:rPr>
              <a:t>nding</a:t>
            </a:r>
            <a:r>
              <a:rPr sz="1600" spc="-4" dirty="0">
                <a:latin typeface="Tahoma"/>
                <a:cs typeface="Tahoma"/>
              </a:rPr>
              <a:t> </a:t>
            </a:r>
            <a:r>
              <a:rPr sz="1600" spc="-9" dirty="0">
                <a:latin typeface="Tahoma"/>
                <a:cs typeface="Tahoma"/>
              </a:rPr>
              <a:t>on</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 sa</a:t>
            </a:r>
            <a:r>
              <a:rPr sz="1600" spc="-4" dirty="0">
                <a:latin typeface="Tahoma"/>
                <a:cs typeface="Tahoma"/>
              </a:rPr>
              <a:t>m</a:t>
            </a:r>
            <a:r>
              <a:rPr sz="1600" spc="-13" dirty="0">
                <a:latin typeface="Tahoma"/>
                <a:cs typeface="Tahoma"/>
              </a:rPr>
              <a:t>p</a:t>
            </a:r>
            <a:r>
              <a:rPr sz="1600" spc="-9" dirty="0">
                <a:latin typeface="Tahoma"/>
                <a:cs typeface="Tahoma"/>
              </a:rPr>
              <a:t>li</a:t>
            </a:r>
            <a:r>
              <a:rPr sz="1600" spc="-13" dirty="0">
                <a:latin typeface="Tahoma"/>
                <a:cs typeface="Tahoma"/>
              </a:rPr>
              <a:t>n</a:t>
            </a:r>
            <a:r>
              <a:rPr sz="1600" spc="-9" dirty="0">
                <a:latin typeface="Tahoma"/>
                <a:cs typeface="Tahoma"/>
              </a:rPr>
              <a:t>g</a:t>
            </a:r>
            <a:r>
              <a:rPr sz="1600" spc="-4" dirty="0">
                <a:latin typeface="Tahoma"/>
                <a:cs typeface="Tahoma"/>
              </a:rPr>
              <a:t> rate</a:t>
            </a:r>
            <a:endParaRPr sz="1600">
              <a:latin typeface="Tahoma"/>
              <a:cs typeface="Tahoma"/>
            </a:endParaRPr>
          </a:p>
          <a:p>
            <a:pPr marL="1037125" lvl="2" indent="-205146">
              <a:spcBef>
                <a:spcPts val="422"/>
              </a:spcBef>
              <a:buClr>
                <a:srgbClr val="3333CC"/>
              </a:buClr>
              <a:buSzPct val="50000"/>
              <a:buFont typeface="Wingdings"/>
              <a:buChar char=""/>
              <a:tabLst>
                <a:tab pos="1037125" algn="l"/>
              </a:tabLst>
            </a:pPr>
            <a:r>
              <a:rPr sz="1600" spc="-9" dirty="0">
                <a:latin typeface="Tahoma"/>
                <a:cs typeface="Tahoma"/>
              </a:rPr>
              <a:t>Lower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al</a:t>
            </a:r>
            <a:r>
              <a:rPr sz="1600" dirty="0">
                <a:latin typeface="Tahoma"/>
                <a:cs typeface="Tahoma"/>
              </a:rPr>
              <a:t>s</a:t>
            </a:r>
            <a:r>
              <a:rPr sz="1600" spc="-9" dirty="0">
                <a:latin typeface="Tahoma"/>
                <a:cs typeface="Tahoma"/>
              </a:rPr>
              <a:t>o</a:t>
            </a:r>
            <a:r>
              <a:rPr sz="1600" spc="-4" dirty="0">
                <a:latin typeface="Tahoma"/>
                <a:cs typeface="Tahoma"/>
              </a:rPr>
              <a:t> </a:t>
            </a:r>
            <a:r>
              <a:rPr sz="1600" spc="-9" dirty="0">
                <a:latin typeface="Tahoma"/>
                <a:cs typeface="Tahoma"/>
              </a:rPr>
              <a:t>p</a:t>
            </a:r>
            <a:r>
              <a:rPr sz="1600" dirty="0">
                <a:latin typeface="Tahoma"/>
                <a:cs typeface="Tahoma"/>
              </a:rPr>
              <a:t>oss</a:t>
            </a:r>
            <a:r>
              <a:rPr sz="1600" spc="-9" dirty="0">
                <a:latin typeface="Tahoma"/>
                <a:cs typeface="Tahoma"/>
              </a:rPr>
              <a:t>ibl</a:t>
            </a:r>
            <a:r>
              <a:rPr sz="1600" dirty="0">
                <a:latin typeface="Tahoma"/>
                <a:cs typeface="Tahoma"/>
              </a:rPr>
              <a:t>e</a:t>
            </a:r>
            <a:r>
              <a:rPr sz="1600" spc="-9" dirty="0">
                <a:latin typeface="Tahoma"/>
                <a:cs typeface="Tahoma"/>
              </a:rPr>
              <a:t>,</a:t>
            </a:r>
            <a:r>
              <a:rPr sz="1600" spc="-4" dirty="0">
                <a:latin typeface="Tahoma"/>
                <a:cs typeface="Tahoma"/>
              </a:rPr>
              <a:t> </a:t>
            </a:r>
            <a:r>
              <a:rPr sz="1600" dirty="0">
                <a:latin typeface="Tahoma"/>
                <a:cs typeface="Tahoma"/>
              </a:rPr>
              <a:t>e</a:t>
            </a:r>
            <a:r>
              <a:rPr sz="1600" spc="-9" dirty="0">
                <a:latin typeface="Tahoma"/>
                <a:cs typeface="Tahoma"/>
              </a:rPr>
              <a:t>.g.</a:t>
            </a:r>
            <a:r>
              <a:rPr sz="1600" spc="-4" dirty="0">
                <a:latin typeface="Tahoma"/>
                <a:cs typeface="Tahoma"/>
              </a:rPr>
              <a:t> </a:t>
            </a:r>
            <a:r>
              <a:rPr sz="1600" spc="-9" dirty="0">
                <a:latin typeface="Tahoma"/>
                <a:cs typeface="Tahoma"/>
              </a:rPr>
              <a:t>a</a:t>
            </a:r>
            <a:r>
              <a:rPr sz="1600" dirty="0">
                <a:latin typeface="Tahoma"/>
                <a:cs typeface="Tahoma"/>
              </a:rPr>
              <a:t>cce</a:t>
            </a:r>
            <a:r>
              <a:rPr sz="1600" spc="-4" dirty="0">
                <a:latin typeface="Tahoma"/>
                <a:cs typeface="Tahoma"/>
              </a:rPr>
              <a:t>l</a:t>
            </a:r>
            <a:r>
              <a:rPr sz="1600" dirty="0">
                <a:latin typeface="Tahoma"/>
                <a:cs typeface="Tahoma"/>
              </a:rPr>
              <a:t>er</a:t>
            </a:r>
            <a:r>
              <a:rPr sz="1600" spc="-9" dirty="0">
                <a:latin typeface="Tahoma"/>
                <a:cs typeface="Tahoma"/>
              </a:rPr>
              <a:t>a</a:t>
            </a:r>
            <a:r>
              <a:rPr sz="1600" dirty="0">
                <a:latin typeface="Tahoma"/>
                <a:cs typeface="Tahoma"/>
              </a:rPr>
              <a:t>t</a:t>
            </a:r>
            <a:r>
              <a:rPr sz="1600" spc="-9" dirty="0">
                <a:latin typeface="Tahoma"/>
                <a:cs typeface="Tahoma"/>
              </a:rPr>
              <a:t>ion</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endParaRPr sz="1600">
              <a:latin typeface="Tahoma"/>
              <a:cs typeface="Tahoma"/>
            </a:endParaRPr>
          </a:p>
        </p:txBody>
      </p:sp>
      <p:sp>
        <p:nvSpPr>
          <p:cNvPr id="5" name="object 5"/>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547245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8442" y="276861"/>
            <a:ext cx="8229600" cy="1143000"/>
          </a:xfrm>
          <a:prstGeom prst="rect">
            <a:avLst/>
          </a:prstGeom>
        </p:spPr>
        <p:txBody>
          <a:bodyPr vert="horz" wrap="square" lIns="0" tIns="428340" rIns="0" bIns="0" rtlCol="0">
            <a:spAutoFit/>
          </a:bodyPr>
          <a:lstStyle/>
          <a:p>
            <a:pPr marL="687808"/>
            <a:r>
              <a:rPr sz="3000" i="1" spc="-49" dirty="0">
                <a:latin typeface="Tahoma"/>
                <a:cs typeface="Tahoma"/>
              </a:rPr>
              <a:t>I</a:t>
            </a:r>
            <a:r>
              <a:rPr sz="3000" i="1" spc="-67" dirty="0">
                <a:latin typeface="Tahoma"/>
                <a:cs typeface="Tahoma"/>
              </a:rPr>
              <a:t>n</a:t>
            </a:r>
            <a:r>
              <a:rPr sz="3000" i="1" spc="-31" dirty="0">
                <a:latin typeface="Tahoma"/>
                <a:cs typeface="Tahoma"/>
              </a:rPr>
              <a:t> </a:t>
            </a:r>
            <a:r>
              <a:rPr sz="3000" i="1" spc="-49" dirty="0">
                <a:latin typeface="Tahoma"/>
                <a:cs typeface="Tahoma"/>
              </a:rPr>
              <a:t>Si</a:t>
            </a:r>
            <a:r>
              <a:rPr sz="3000" i="1" spc="-31" dirty="0">
                <a:latin typeface="Tahoma"/>
                <a:cs typeface="Tahoma"/>
              </a:rPr>
              <a:t>t</a:t>
            </a:r>
            <a:r>
              <a:rPr sz="3000" i="1" spc="-67" dirty="0">
                <a:latin typeface="Tahoma"/>
                <a:cs typeface="Tahoma"/>
              </a:rPr>
              <a:t>u</a:t>
            </a:r>
            <a:r>
              <a:rPr sz="3000" i="1" spc="-31" dirty="0">
                <a:latin typeface="Tahoma"/>
                <a:cs typeface="Tahoma"/>
              </a:rPr>
              <a:t> </a:t>
            </a:r>
            <a:r>
              <a:rPr dirty="0"/>
              <a:t>Se</a:t>
            </a:r>
            <a:r>
              <a:rPr spc="-18" dirty="0"/>
              <a:t>n</a:t>
            </a:r>
            <a:r>
              <a:rPr dirty="0"/>
              <a:t>sor</a:t>
            </a:r>
            <a:r>
              <a:rPr spc="-4" dirty="0"/>
              <a:t> </a:t>
            </a:r>
            <a:r>
              <a:rPr dirty="0"/>
              <a:t>Perfor</a:t>
            </a:r>
            <a:r>
              <a:rPr spc="-31" dirty="0"/>
              <a:t>m</a:t>
            </a:r>
            <a:r>
              <a:rPr spc="-18" dirty="0"/>
              <a:t>an</a:t>
            </a:r>
            <a:r>
              <a:rPr dirty="0"/>
              <a:t>ce</a:t>
            </a:r>
            <a:r>
              <a:rPr spc="-4" dirty="0"/>
              <a:t> </a:t>
            </a:r>
            <a:r>
              <a:rPr spc="-13" dirty="0"/>
              <a:t>(1)</a:t>
            </a:r>
            <a:endParaRPr sz="3000" dirty="0">
              <a:latin typeface="Tahoma"/>
              <a:cs typeface="Tahoma"/>
            </a:endParaRPr>
          </a:p>
        </p:txBody>
      </p:sp>
      <p:sp>
        <p:nvSpPr>
          <p:cNvPr id="4" name="object 4"/>
          <p:cNvSpPr txBox="1"/>
          <p:nvPr/>
        </p:nvSpPr>
        <p:spPr>
          <a:xfrm>
            <a:off x="902854" y="1419861"/>
            <a:ext cx="7569200" cy="3442353"/>
          </a:xfrm>
          <a:prstGeom prst="rect">
            <a:avLst/>
          </a:prstGeom>
        </p:spPr>
        <p:txBody>
          <a:bodyPr vert="horz" wrap="square" lIns="0" tIns="0" rIns="0" bIns="0" rtlCol="0">
            <a:spAutoFit/>
          </a:bodyPr>
          <a:lstStyle/>
          <a:p>
            <a:pPr marL="11397"/>
            <a:r>
              <a:rPr sz="2200" spc="-13" dirty="0">
                <a:solidFill>
                  <a:srgbClr val="333399"/>
                </a:solidFill>
                <a:latin typeface="Tahoma"/>
                <a:cs typeface="Tahoma"/>
              </a:rPr>
              <a:t>Character</a:t>
            </a:r>
            <a:r>
              <a:rPr sz="2200" spc="-9" dirty="0">
                <a:solidFill>
                  <a:srgbClr val="333399"/>
                </a:solidFill>
                <a:latin typeface="Tahoma"/>
                <a:cs typeface="Tahoma"/>
              </a:rPr>
              <a:t>istics</a:t>
            </a:r>
            <a:r>
              <a:rPr sz="2200" spc="-4" dirty="0">
                <a:solidFill>
                  <a:srgbClr val="333399"/>
                </a:solidFill>
                <a:latin typeface="Tahoma"/>
                <a:cs typeface="Tahoma"/>
              </a:rPr>
              <a:t> </a:t>
            </a:r>
            <a:r>
              <a:rPr sz="2200" dirty="0">
                <a:solidFill>
                  <a:srgbClr val="333399"/>
                </a:solidFill>
                <a:latin typeface="Tahoma"/>
                <a:cs typeface="Tahoma"/>
              </a:rPr>
              <a:t>t</a:t>
            </a:r>
            <a:r>
              <a:rPr sz="2200" spc="-13" dirty="0">
                <a:solidFill>
                  <a:srgbClr val="333399"/>
                </a:solidFill>
                <a:latin typeface="Tahoma"/>
                <a:cs typeface="Tahoma"/>
              </a:rPr>
              <a:t>ha</a:t>
            </a:r>
            <a:r>
              <a:rPr sz="2200" dirty="0">
                <a:solidFill>
                  <a:srgbClr val="333399"/>
                </a:solidFill>
                <a:latin typeface="Tahoma"/>
                <a:cs typeface="Tahoma"/>
              </a:rPr>
              <a:t>t</a:t>
            </a:r>
            <a:r>
              <a:rPr sz="2200" spc="-4" dirty="0">
                <a:solidFill>
                  <a:srgbClr val="333399"/>
                </a:solidFill>
                <a:latin typeface="Tahoma"/>
                <a:cs typeface="Tahoma"/>
              </a:rPr>
              <a:t> </a:t>
            </a:r>
            <a:r>
              <a:rPr sz="2200" spc="-13" dirty="0">
                <a:solidFill>
                  <a:srgbClr val="333399"/>
                </a:solidFill>
                <a:latin typeface="Tahoma"/>
                <a:cs typeface="Tahoma"/>
              </a:rPr>
              <a:t>a</a:t>
            </a:r>
            <a:r>
              <a:rPr sz="2200" dirty="0">
                <a:solidFill>
                  <a:srgbClr val="333399"/>
                </a:solidFill>
                <a:latin typeface="Tahoma"/>
                <a:cs typeface="Tahoma"/>
              </a:rPr>
              <a:t>re</a:t>
            </a:r>
            <a:r>
              <a:rPr sz="2200" spc="-4" dirty="0">
                <a:solidFill>
                  <a:srgbClr val="333399"/>
                </a:solidFill>
                <a:latin typeface="Tahoma"/>
                <a:cs typeface="Tahoma"/>
              </a:rPr>
              <a:t> </a:t>
            </a:r>
            <a:r>
              <a:rPr sz="2200" dirty="0">
                <a:solidFill>
                  <a:srgbClr val="333399"/>
                </a:solidFill>
                <a:latin typeface="Tahoma"/>
                <a:cs typeface="Tahoma"/>
              </a:rPr>
              <a:t>re</a:t>
            </a:r>
            <a:r>
              <a:rPr sz="2200" spc="-9" dirty="0">
                <a:solidFill>
                  <a:srgbClr val="333399"/>
                </a:solidFill>
                <a:latin typeface="Tahoma"/>
                <a:cs typeface="Tahoma"/>
              </a:rPr>
              <a:t>l</a:t>
            </a:r>
            <a:r>
              <a:rPr sz="2200" dirty="0">
                <a:solidFill>
                  <a:srgbClr val="333399"/>
                </a:solidFill>
                <a:latin typeface="Tahoma"/>
                <a:cs typeface="Tahoma"/>
              </a:rPr>
              <a:t>e</a:t>
            </a:r>
            <a:r>
              <a:rPr sz="2200" spc="-18" dirty="0">
                <a:solidFill>
                  <a:srgbClr val="333399"/>
                </a:solidFill>
                <a:latin typeface="Tahoma"/>
                <a:cs typeface="Tahoma"/>
              </a:rPr>
              <a:t>v</a:t>
            </a:r>
            <a:r>
              <a:rPr sz="2200" spc="-13" dirty="0">
                <a:solidFill>
                  <a:srgbClr val="333399"/>
                </a:solidFill>
                <a:latin typeface="Tahoma"/>
                <a:cs typeface="Tahoma"/>
              </a:rPr>
              <a:t>an</a:t>
            </a:r>
            <a:r>
              <a:rPr sz="2200" dirty="0">
                <a:solidFill>
                  <a:srgbClr val="333399"/>
                </a:solidFill>
                <a:latin typeface="Tahoma"/>
                <a:cs typeface="Tahoma"/>
              </a:rPr>
              <a:t>t</a:t>
            </a:r>
            <a:r>
              <a:rPr sz="2200" spc="-4" dirty="0">
                <a:solidFill>
                  <a:srgbClr val="333399"/>
                </a:solidFill>
                <a:latin typeface="Tahoma"/>
                <a:cs typeface="Tahoma"/>
              </a:rPr>
              <a:t> </a:t>
            </a:r>
            <a:r>
              <a:rPr sz="2200" dirty="0">
                <a:solidFill>
                  <a:srgbClr val="333399"/>
                </a:solidFill>
                <a:latin typeface="Tahoma"/>
                <a:cs typeface="Tahoma"/>
              </a:rPr>
              <a:t>for</a:t>
            </a:r>
            <a:r>
              <a:rPr sz="2200" spc="-4" dirty="0">
                <a:solidFill>
                  <a:srgbClr val="333399"/>
                </a:solidFill>
                <a:latin typeface="Tahoma"/>
                <a:cs typeface="Tahoma"/>
              </a:rPr>
              <a:t> </a:t>
            </a:r>
            <a:r>
              <a:rPr sz="2200" dirty="0">
                <a:solidFill>
                  <a:srgbClr val="333399"/>
                </a:solidFill>
                <a:latin typeface="Tahoma"/>
                <a:cs typeface="Tahoma"/>
              </a:rPr>
              <a:t>re</a:t>
            </a:r>
            <a:r>
              <a:rPr sz="2200" spc="-9" dirty="0">
                <a:solidFill>
                  <a:srgbClr val="333399"/>
                </a:solidFill>
                <a:latin typeface="Tahoma"/>
                <a:cs typeface="Tahoma"/>
              </a:rPr>
              <a:t>al</a:t>
            </a:r>
            <a:r>
              <a:rPr sz="2200" spc="-4" dirty="0">
                <a:solidFill>
                  <a:srgbClr val="333399"/>
                </a:solidFill>
                <a:latin typeface="Tahoma"/>
                <a:cs typeface="Tahoma"/>
              </a:rPr>
              <a:t> </a:t>
            </a:r>
            <a:r>
              <a:rPr sz="2200" dirty="0">
                <a:solidFill>
                  <a:srgbClr val="333399"/>
                </a:solidFill>
                <a:latin typeface="Tahoma"/>
                <a:cs typeface="Tahoma"/>
              </a:rPr>
              <a:t>wor</a:t>
            </a:r>
            <a:r>
              <a:rPr sz="2200" spc="-9" dirty="0">
                <a:solidFill>
                  <a:srgbClr val="333399"/>
                </a:solidFill>
                <a:latin typeface="Tahoma"/>
                <a:cs typeface="Tahoma"/>
              </a:rPr>
              <a:t>ld</a:t>
            </a:r>
            <a:r>
              <a:rPr sz="2200" spc="-4" dirty="0">
                <a:solidFill>
                  <a:srgbClr val="333399"/>
                </a:solidFill>
                <a:latin typeface="Tahoma"/>
                <a:cs typeface="Tahoma"/>
              </a:rPr>
              <a:t> </a:t>
            </a:r>
            <a:r>
              <a:rPr sz="2200" dirty="0">
                <a:solidFill>
                  <a:srgbClr val="333399"/>
                </a:solidFill>
                <a:latin typeface="Tahoma"/>
                <a:cs typeface="Tahoma"/>
              </a:rPr>
              <a:t>e</a:t>
            </a:r>
            <a:r>
              <a:rPr sz="2200" spc="-13" dirty="0">
                <a:solidFill>
                  <a:srgbClr val="333399"/>
                </a:solidFill>
                <a:latin typeface="Tahoma"/>
                <a:cs typeface="Tahoma"/>
              </a:rPr>
              <a:t>n</a:t>
            </a:r>
            <a:r>
              <a:rPr sz="2200" spc="-18" dirty="0">
                <a:solidFill>
                  <a:srgbClr val="333399"/>
                </a:solidFill>
                <a:latin typeface="Tahoma"/>
                <a:cs typeface="Tahoma"/>
              </a:rPr>
              <a:t>v</a:t>
            </a:r>
            <a:r>
              <a:rPr sz="2200" spc="-9" dirty="0">
                <a:solidFill>
                  <a:srgbClr val="333399"/>
                </a:solidFill>
                <a:latin typeface="Tahoma"/>
                <a:cs typeface="Tahoma"/>
              </a:rPr>
              <a:t>i</a:t>
            </a:r>
            <a:r>
              <a:rPr sz="2200" dirty="0">
                <a:solidFill>
                  <a:srgbClr val="333399"/>
                </a:solidFill>
                <a:latin typeface="Tahoma"/>
                <a:cs typeface="Tahoma"/>
              </a:rPr>
              <a:t>r</a:t>
            </a:r>
            <a:r>
              <a:rPr sz="2200" spc="-13" dirty="0">
                <a:solidFill>
                  <a:srgbClr val="333399"/>
                </a:solidFill>
                <a:latin typeface="Tahoma"/>
                <a:cs typeface="Tahoma"/>
              </a:rPr>
              <a:t>on</a:t>
            </a:r>
            <a:r>
              <a:rPr sz="2200" spc="-27" dirty="0">
                <a:solidFill>
                  <a:srgbClr val="333399"/>
                </a:solidFill>
                <a:latin typeface="Tahoma"/>
                <a:cs typeface="Tahoma"/>
              </a:rPr>
              <a:t>m</a:t>
            </a:r>
            <a:r>
              <a:rPr sz="2200" dirty="0">
                <a:solidFill>
                  <a:srgbClr val="333399"/>
                </a:solidFill>
                <a:latin typeface="Tahoma"/>
                <a:cs typeface="Tahoma"/>
              </a:rPr>
              <a:t>e</a:t>
            </a:r>
            <a:r>
              <a:rPr sz="2200" spc="-13" dirty="0">
                <a:solidFill>
                  <a:srgbClr val="333399"/>
                </a:solidFill>
                <a:latin typeface="Tahoma"/>
                <a:cs typeface="Tahoma"/>
              </a:rPr>
              <a:t>n</a:t>
            </a:r>
            <a:r>
              <a:rPr sz="2200" dirty="0">
                <a:solidFill>
                  <a:srgbClr val="333399"/>
                </a:solidFill>
                <a:latin typeface="Tahoma"/>
                <a:cs typeface="Tahoma"/>
              </a:rPr>
              <a:t>ts</a:t>
            </a:r>
            <a:endParaRPr sz="2200" dirty="0">
              <a:latin typeface="Tahoma"/>
              <a:cs typeface="Tahoma"/>
            </a:endParaRPr>
          </a:p>
          <a:p>
            <a:pPr marL="319115" indent="-307718">
              <a:spcBef>
                <a:spcPts val="444"/>
              </a:spcBef>
              <a:buClr>
                <a:srgbClr val="3333CC"/>
              </a:buClr>
              <a:buSzPct val="58333"/>
              <a:buFont typeface="Wingdings"/>
              <a:buChar char=""/>
              <a:tabLst>
                <a:tab pos="319115" algn="l"/>
              </a:tabLst>
            </a:pPr>
            <a:r>
              <a:rPr sz="2200" dirty="0">
                <a:latin typeface="Tahoma"/>
                <a:cs typeface="Tahoma"/>
              </a:rPr>
              <a:t>Se</a:t>
            </a:r>
            <a:r>
              <a:rPr sz="2200" spc="-13" dirty="0">
                <a:latin typeface="Tahoma"/>
                <a:cs typeface="Tahoma"/>
              </a:rPr>
              <a:t>ns</a:t>
            </a:r>
            <a:r>
              <a:rPr sz="2200" spc="-9" dirty="0">
                <a:latin typeface="Tahoma"/>
                <a:cs typeface="Tahoma"/>
              </a:rPr>
              <a:t>iti</a:t>
            </a:r>
            <a:r>
              <a:rPr sz="2200" spc="-18" dirty="0">
                <a:latin typeface="Tahoma"/>
                <a:cs typeface="Tahoma"/>
              </a:rPr>
              <a:t>v</a:t>
            </a:r>
            <a:r>
              <a:rPr sz="2200" spc="-9" dirty="0">
                <a:latin typeface="Tahoma"/>
                <a:cs typeface="Tahoma"/>
              </a:rPr>
              <a:t>i</a:t>
            </a:r>
            <a:r>
              <a:rPr sz="2200" dirty="0">
                <a:latin typeface="Tahoma"/>
                <a:cs typeface="Tahoma"/>
              </a:rPr>
              <a:t>ty</a:t>
            </a:r>
          </a:p>
          <a:p>
            <a:pPr marL="672422" lvl="1" indent="-250734">
              <a:spcBef>
                <a:spcPts val="471"/>
              </a:spcBef>
              <a:buClr>
                <a:srgbClr val="FF0000"/>
              </a:buClr>
              <a:buSzPct val="55000"/>
              <a:buFont typeface="Wingdings"/>
              <a:buChar char=""/>
              <a:tabLst>
                <a:tab pos="678120" algn="l"/>
              </a:tabLst>
            </a:pPr>
            <a:r>
              <a:rPr dirty="0">
                <a:latin typeface="Tahoma"/>
                <a:cs typeface="Tahoma"/>
              </a:rPr>
              <a:t>r</a:t>
            </a:r>
            <a:r>
              <a:rPr spc="-13" dirty="0">
                <a:latin typeface="Tahoma"/>
                <a:cs typeface="Tahoma"/>
              </a:rPr>
              <a:t>at</a:t>
            </a:r>
            <a:r>
              <a:rPr spc="-9" dirty="0">
                <a:latin typeface="Tahoma"/>
                <a:cs typeface="Tahoma"/>
              </a:rPr>
              <a:t>io</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ou</a:t>
            </a:r>
            <a:r>
              <a:rPr dirty="0">
                <a:latin typeface="Tahoma"/>
                <a:cs typeface="Tahoma"/>
              </a:rPr>
              <a:t>t</a:t>
            </a:r>
            <a:r>
              <a:rPr spc="-13" dirty="0">
                <a:latin typeface="Tahoma"/>
                <a:cs typeface="Tahoma"/>
              </a:rPr>
              <a:t>pu</a:t>
            </a:r>
            <a:r>
              <a:rPr dirty="0">
                <a:latin typeface="Tahoma"/>
                <a:cs typeface="Tahoma"/>
              </a:rPr>
              <a:t>t</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9" dirty="0">
                <a:latin typeface="Tahoma"/>
                <a:cs typeface="Tahoma"/>
              </a:rPr>
              <a:t>inpu</a:t>
            </a:r>
            <a:r>
              <a:rPr dirty="0">
                <a:latin typeface="Tahoma"/>
                <a:cs typeface="Tahoma"/>
              </a:rPr>
              <a:t>t</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a:t>
            </a:r>
          </a:p>
          <a:p>
            <a:pPr marL="672422" marR="4559" lvl="1" indent="-250734">
              <a:lnSpc>
                <a:spcPts val="2082"/>
              </a:lnSpc>
              <a:spcBef>
                <a:spcPts val="574"/>
              </a:spcBef>
              <a:buClr>
                <a:srgbClr val="FF0000"/>
              </a:buClr>
              <a:buSzPct val="55000"/>
              <a:buFont typeface="Wingdings"/>
              <a:buChar char=""/>
              <a:tabLst>
                <a:tab pos="678120" algn="l"/>
              </a:tabLst>
            </a:pPr>
            <a:r>
              <a:rPr spc="-13" dirty="0">
                <a:latin typeface="Tahoma"/>
                <a:cs typeface="Tahoma"/>
              </a:rPr>
              <a:t>however</a:t>
            </a:r>
            <a:r>
              <a:rPr spc="-9" dirty="0">
                <a:latin typeface="Tahoma"/>
                <a:cs typeface="Tahoma"/>
              </a:rPr>
              <a:t>,</a:t>
            </a:r>
            <a:r>
              <a:rPr spc="-4" dirty="0">
                <a:latin typeface="Tahoma"/>
                <a:cs typeface="Tahoma"/>
              </a:rPr>
              <a:t> </a:t>
            </a:r>
            <a:r>
              <a:rPr spc="-9" dirty="0">
                <a:latin typeface="Tahoma"/>
                <a:cs typeface="Tahoma"/>
              </a:rPr>
              <a:t>in</a:t>
            </a:r>
            <a:r>
              <a:rPr spc="-4" dirty="0">
                <a:latin typeface="Tahoma"/>
                <a:cs typeface="Tahoma"/>
              </a:rPr>
              <a:t> </a:t>
            </a:r>
            <a:r>
              <a:rPr dirty="0">
                <a:latin typeface="Tahoma"/>
                <a:cs typeface="Tahoma"/>
              </a:rPr>
              <a:t>re</a:t>
            </a:r>
            <a:r>
              <a:rPr spc="-9" dirty="0">
                <a:latin typeface="Tahoma"/>
                <a:cs typeface="Tahoma"/>
              </a:rPr>
              <a:t>al</a:t>
            </a:r>
            <a:r>
              <a:rPr spc="-4" dirty="0">
                <a:latin typeface="Tahoma"/>
                <a:cs typeface="Tahoma"/>
              </a:rPr>
              <a:t> </a:t>
            </a:r>
            <a:r>
              <a:rPr dirty="0">
                <a:latin typeface="Tahoma"/>
                <a:cs typeface="Tahoma"/>
              </a:rPr>
              <a:t>wor</a:t>
            </a:r>
            <a:r>
              <a:rPr spc="-9" dirty="0">
                <a:latin typeface="Tahoma"/>
                <a:cs typeface="Tahoma"/>
              </a:rPr>
              <a:t>ld</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sor</a:t>
            </a:r>
            <a:r>
              <a:rPr spc="-4" dirty="0">
                <a:latin typeface="Tahoma"/>
                <a:cs typeface="Tahoma"/>
              </a:rPr>
              <a:t> </a:t>
            </a:r>
            <a:r>
              <a:rPr spc="-13" dirty="0">
                <a:latin typeface="Tahoma"/>
                <a:cs typeface="Tahoma"/>
              </a:rPr>
              <a:t>ha</a:t>
            </a:r>
            <a:r>
              <a:rPr dirty="0">
                <a:latin typeface="Tahoma"/>
                <a:cs typeface="Tahoma"/>
              </a:rPr>
              <a:t>s</a:t>
            </a:r>
            <a:r>
              <a:rPr spc="-4" dirty="0">
                <a:latin typeface="Tahoma"/>
                <a:cs typeface="Tahoma"/>
              </a:rPr>
              <a:t> </a:t>
            </a:r>
            <a:r>
              <a:rPr dirty="0">
                <a:latin typeface="Tahoma"/>
                <a:cs typeface="Tahoma"/>
              </a:rPr>
              <a:t>very</a:t>
            </a:r>
            <a:r>
              <a:rPr spc="-4" dirty="0">
                <a:latin typeface="Tahoma"/>
                <a:cs typeface="Tahoma"/>
              </a:rPr>
              <a:t> </a:t>
            </a:r>
            <a:r>
              <a:rPr dirty="0">
                <a:latin typeface="Tahoma"/>
                <a:cs typeface="Tahoma"/>
              </a:rPr>
              <a:t>ofte</a:t>
            </a:r>
            <a:r>
              <a:rPr spc="-13" dirty="0">
                <a:latin typeface="Tahoma"/>
                <a:cs typeface="Tahoma"/>
              </a:rPr>
              <a:t>n</a:t>
            </a:r>
            <a:r>
              <a:rPr spc="-4" dirty="0">
                <a:latin typeface="Tahoma"/>
                <a:cs typeface="Tahoma"/>
              </a:rPr>
              <a:t> </a:t>
            </a:r>
            <a:r>
              <a:rPr spc="-9" dirty="0">
                <a:latin typeface="Tahoma"/>
                <a:cs typeface="Tahoma"/>
              </a:rPr>
              <a:t>high </a:t>
            </a:r>
            <a:r>
              <a:rPr dirty="0">
                <a:latin typeface="Tahoma"/>
                <a:cs typeface="Tahoma"/>
              </a:rPr>
              <a:t>se</a:t>
            </a:r>
            <a:r>
              <a:rPr spc="-13" dirty="0">
                <a:latin typeface="Tahoma"/>
                <a:cs typeface="Tahoma"/>
              </a:rPr>
              <a:t>n</a:t>
            </a:r>
            <a:r>
              <a:rPr dirty="0">
                <a:latin typeface="Tahoma"/>
                <a:cs typeface="Tahoma"/>
              </a:rPr>
              <a:t>s</a:t>
            </a:r>
            <a:r>
              <a:rPr spc="-4" dirty="0">
                <a:latin typeface="Tahoma"/>
                <a:cs typeface="Tahoma"/>
              </a:rPr>
              <a:t>i</a:t>
            </a:r>
            <a:r>
              <a:rPr dirty="0">
                <a:latin typeface="Tahoma"/>
                <a:cs typeface="Tahoma"/>
              </a:rPr>
              <a:t>t</a:t>
            </a:r>
            <a:r>
              <a:rPr spc="-9" dirty="0">
                <a:latin typeface="Tahoma"/>
                <a:cs typeface="Tahoma"/>
              </a:rPr>
              <a:t>ivi</a:t>
            </a:r>
            <a:r>
              <a:rPr dirty="0">
                <a:latin typeface="Tahoma"/>
                <a:cs typeface="Tahoma"/>
              </a:rPr>
              <a:t>ty</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ot</a:t>
            </a:r>
            <a:r>
              <a:rPr spc="-13" dirty="0">
                <a:latin typeface="Tahoma"/>
                <a:cs typeface="Tahoma"/>
              </a:rPr>
              <a:t>h</a:t>
            </a:r>
            <a:r>
              <a:rPr dirty="0">
                <a:latin typeface="Tahoma"/>
                <a:cs typeface="Tahoma"/>
              </a:rPr>
              <a:t>er</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al</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es</a:t>
            </a:r>
            <a:r>
              <a:rPr spc="-9" dirty="0">
                <a:latin typeface="Tahoma"/>
                <a:cs typeface="Tahoma"/>
              </a:rPr>
              <a:t>,</a:t>
            </a:r>
            <a:r>
              <a:rPr spc="-4" dirty="0">
                <a:latin typeface="Tahoma"/>
                <a:cs typeface="Tahoma"/>
              </a:rPr>
              <a:t> </a:t>
            </a:r>
            <a:r>
              <a:rPr dirty="0">
                <a:latin typeface="Tahoma"/>
                <a:cs typeface="Tahoma"/>
              </a:rPr>
              <a:t>e</a:t>
            </a:r>
            <a:r>
              <a:rPr spc="-9" dirty="0">
                <a:latin typeface="Tahoma"/>
                <a:cs typeface="Tahoma"/>
              </a:rPr>
              <a:t>.g.</a:t>
            </a:r>
            <a:r>
              <a:rPr spc="-4" dirty="0">
                <a:latin typeface="Tahoma"/>
                <a:cs typeface="Tahoma"/>
              </a:rPr>
              <a:t> </a:t>
            </a:r>
            <a:r>
              <a:rPr spc="-9" dirty="0">
                <a:latin typeface="Tahoma"/>
                <a:cs typeface="Tahoma"/>
              </a:rPr>
              <a:t>illumina</a:t>
            </a:r>
            <a:r>
              <a:rPr dirty="0">
                <a:latin typeface="Tahoma"/>
                <a:cs typeface="Tahoma"/>
              </a:rPr>
              <a:t>t</a:t>
            </a:r>
            <a:r>
              <a:rPr spc="-9" dirty="0">
                <a:latin typeface="Tahoma"/>
                <a:cs typeface="Tahoma"/>
              </a:rPr>
              <a:t>ion</a:t>
            </a:r>
            <a:endParaRPr dirty="0">
              <a:latin typeface="Tahoma"/>
              <a:cs typeface="Tahoma"/>
            </a:endParaRPr>
          </a:p>
          <a:p>
            <a:pPr marL="319115" indent="-307718">
              <a:spcBef>
                <a:spcPts val="457"/>
              </a:spcBef>
              <a:buClr>
                <a:srgbClr val="3333CC"/>
              </a:buClr>
              <a:buSzPct val="58333"/>
              <a:buFont typeface="Wingdings"/>
              <a:buChar char=""/>
              <a:tabLst>
                <a:tab pos="319115" algn="l"/>
              </a:tabLst>
            </a:pPr>
            <a:r>
              <a:rPr sz="2200" spc="-13" dirty="0">
                <a:latin typeface="Tahoma"/>
                <a:cs typeface="Tahoma"/>
              </a:rPr>
              <a:t>Cross-sens</a:t>
            </a:r>
            <a:r>
              <a:rPr sz="2200" spc="-9" dirty="0">
                <a:latin typeface="Tahoma"/>
                <a:cs typeface="Tahoma"/>
              </a:rPr>
              <a:t>iti</a:t>
            </a:r>
            <a:r>
              <a:rPr sz="2200" spc="-18" dirty="0">
                <a:latin typeface="Tahoma"/>
                <a:cs typeface="Tahoma"/>
              </a:rPr>
              <a:t>v</a:t>
            </a:r>
            <a:r>
              <a:rPr sz="2200" spc="-9" dirty="0">
                <a:latin typeface="Tahoma"/>
                <a:cs typeface="Tahoma"/>
              </a:rPr>
              <a:t>i</a:t>
            </a:r>
            <a:r>
              <a:rPr sz="2200" dirty="0">
                <a:latin typeface="Tahoma"/>
                <a:cs typeface="Tahoma"/>
              </a:rPr>
              <a:t>ty</a:t>
            </a:r>
          </a:p>
          <a:p>
            <a:pPr marL="672422" marR="132775" lvl="1" indent="-250734">
              <a:lnSpc>
                <a:spcPct val="100800"/>
              </a:lnSpc>
              <a:spcBef>
                <a:spcPts val="453"/>
              </a:spcBef>
              <a:buClr>
                <a:srgbClr val="FF0000"/>
              </a:buClr>
              <a:buSzPct val="55000"/>
              <a:buFont typeface="Wingdings"/>
              <a:buChar char=""/>
              <a:tabLst>
                <a:tab pos="678120" algn="l"/>
              </a:tabLst>
            </a:pPr>
            <a:r>
              <a:rPr dirty="0">
                <a:latin typeface="Tahoma"/>
                <a:cs typeface="Tahoma"/>
              </a:rPr>
              <a:t>se</a:t>
            </a:r>
            <a:r>
              <a:rPr spc="-13" dirty="0">
                <a:latin typeface="Tahoma"/>
                <a:cs typeface="Tahoma"/>
              </a:rPr>
              <a:t>ns</a:t>
            </a:r>
            <a:r>
              <a:rPr spc="-4" dirty="0">
                <a:latin typeface="Tahoma"/>
                <a:cs typeface="Tahoma"/>
              </a:rPr>
              <a:t>it</a:t>
            </a:r>
            <a:r>
              <a:rPr spc="-9" dirty="0">
                <a:latin typeface="Tahoma"/>
                <a:cs typeface="Tahoma"/>
              </a:rPr>
              <a:t>ivity</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al</a:t>
            </a:r>
            <a:r>
              <a:rPr spc="-4" dirty="0">
                <a:latin typeface="Tahoma"/>
                <a:cs typeface="Tahoma"/>
              </a:rPr>
              <a:t> </a:t>
            </a:r>
            <a:r>
              <a:rPr spc="-13" dirty="0">
                <a:latin typeface="Tahoma"/>
                <a:cs typeface="Tahoma"/>
              </a:rPr>
              <a:t>pa</a:t>
            </a:r>
            <a:r>
              <a:rPr dirty="0">
                <a:latin typeface="Tahoma"/>
                <a:cs typeface="Tahoma"/>
              </a:rPr>
              <a:t>r</a:t>
            </a:r>
            <a:r>
              <a:rPr spc="-13" dirty="0">
                <a:latin typeface="Tahoma"/>
                <a:cs typeface="Tahoma"/>
              </a:rPr>
              <a:t>am</a:t>
            </a:r>
            <a:r>
              <a:rPr dirty="0">
                <a:latin typeface="Tahoma"/>
                <a:cs typeface="Tahoma"/>
              </a:rPr>
              <a:t>eters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latin typeface="Tahoma"/>
                <a:cs typeface="Tahoma"/>
              </a:rPr>
              <a:t>a</a:t>
            </a:r>
            <a:r>
              <a:rPr dirty="0">
                <a:latin typeface="Tahoma"/>
                <a:cs typeface="Tahoma"/>
              </a:rPr>
              <a:t>re</a:t>
            </a:r>
            <a:r>
              <a:rPr spc="-4" dirty="0">
                <a:latin typeface="Tahoma"/>
                <a:cs typeface="Tahoma"/>
              </a:rPr>
              <a:t> </a:t>
            </a:r>
            <a:r>
              <a:rPr dirty="0">
                <a:latin typeface="Tahoma"/>
                <a:cs typeface="Tahoma"/>
              </a:rPr>
              <a:t>ort</a:t>
            </a:r>
            <a:r>
              <a:rPr spc="-9" dirty="0">
                <a:latin typeface="Tahoma"/>
                <a:cs typeface="Tahoma"/>
              </a:rPr>
              <a:t>hogonal</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 t</a:t>
            </a:r>
            <a:r>
              <a:rPr spc="-4" dirty="0">
                <a:latin typeface="Tahoma"/>
                <a:cs typeface="Tahoma"/>
              </a:rPr>
              <a:t>a</a:t>
            </a:r>
            <a:r>
              <a:rPr dirty="0">
                <a:latin typeface="Tahoma"/>
                <a:cs typeface="Tahoma"/>
              </a:rPr>
              <a:t>r</a:t>
            </a:r>
            <a:r>
              <a:rPr spc="-4" dirty="0">
                <a:latin typeface="Tahoma"/>
                <a:cs typeface="Tahoma"/>
              </a:rPr>
              <a:t>ge</a:t>
            </a:r>
            <a:r>
              <a:rPr dirty="0">
                <a:latin typeface="Tahoma"/>
                <a:cs typeface="Tahoma"/>
              </a:rPr>
              <a:t>t</a:t>
            </a:r>
            <a:r>
              <a:rPr spc="-4" dirty="0">
                <a:latin typeface="Tahoma"/>
                <a:cs typeface="Tahoma"/>
              </a:rPr>
              <a:t> </a:t>
            </a:r>
            <a:r>
              <a:rPr spc="-18" dirty="0">
                <a:latin typeface="Tahoma"/>
                <a:cs typeface="Tahoma"/>
              </a:rPr>
              <a:t>pa</a:t>
            </a:r>
            <a:r>
              <a:rPr dirty="0">
                <a:latin typeface="Tahoma"/>
                <a:cs typeface="Tahoma"/>
              </a:rPr>
              <a:t>r</a:t>
            </a:r>
            <a:r>
              <a:rPr spc="-4" dirty="0">
                <a:latin typeface="Tahoma"/>
                <a:cs typeface="Tahoma"/>
              </a:rPr>
              <a:t>a</a:t>
            </a:r>
            <a:r>
              <a:rPr spc="-22" dirty="0">
                <a:latin typeface="Tahoma"/>
                <a:cs typeface="Tahoma"/>
              </a:rPr>
              <a:t>m</a:t>
            </a:r>
            <a:r>
              <a:rPr spc="-4" dirty="0">
                <a:latin typeface="Tahoma"/>
                <a:cs typeface="Tahoma"/>
              </a:rPr>
              <a:t>eters</a:t>
            </a:r>
            <a:endParaRPr dirty="0">
              <a:latin typeface="Tahoma"/>
              <a:cs typeface="Tahoma"/>
            </a:endParaRPr>
          </a:p>
          <a:p>
            <a:pPr marL="319115" indent="-307718">
              <a:spcBef>
                <a:spcPts val="516"/>
              </a:spcBef>
              <a:buClr>
                <a:srgbClr val="3333CC"/>
              </a:buClr>
              <a:buSzPct val="58333"/>
              <a:buFont typeface="Wingdings"/>
              <a:buChar char=""/>
              <a:tabLst>
                <a:tab pos="319115" algn="l"/>
              </a:tabLst>
            </a:pPr>
            <a:r>
              <a:rPr sz="2200" dirty="0">
                <a:latin typeface="Tahoma"/>
                <a:cs typeface="Tahoma"/>
              </a:rPr>
              <a:t>Error</a:t>
            </a:r>
            <a:r>
              <a:rPr sz="2200" spc="-4" dirty="0">
                <a:latin typeface="Tahoma"/>
                <a:cs typeface="Tahoma"/>
              </a:rPr>
              <a:t> </a:t>
            </a:r>
            <a:r>
              <a:rPr sz="2200" dirty="0">
                <a:latin typeface="Tahoma"/>
                <a:cs typeface="Tahoma"/>
              </a:rPr>
              <a:t>/</a:t>
            </a:r>
            <a:r>
              <a:rPr sz="2200" spc="-4" dirty="0">
                <a:latin typeface="Tahoma"/>
                <a:cs typeface="Tahoma"/>
              </a:rPr>
              <a:t> </a:t>
            </a:r>
            <a:r>
              <a:rPr sz="2200" spc="-13" dirty="0">
                <a:latin typeface="Tahoma"/>
                <a:cs typeface="Tahoma"/>
              </a:rPr>
              <a:t>A</a:t>
            </a:r>
            <a:r>
              <a:rPr sz="2200" dirty="0">
                <a:latin typeface="Tahoma"/>
                <a:cs typeface="Tahoma"/>
              </a:rPr>
              <a:t>cc</a:t>
            </a:r>
            <a:r>
              <a:rPr sz="2200" spc="-13" dirty="0">
                <a:latin typeface="Tahoma"/>
                <a:cs typeface="Tahoma"/>
              </a:rPr>
              <a:t>u</a:t>
            </a:r>
            <a:r>
              <a:rPr sz="2200" dirty="0">
                <a:latin typeface="Tahoma"/>
                <a:cs typeface="Tahoma"/>
              </a:rPr>
              <a:t>r</a:t>
            </a:r>
            <a:r>
              <a:rPr sz="2200" spc="-13" dirty="0">
                <a:latin typeface="Tahoma"/>
                <a:cs typeface="Tahoma"/>
              </a:rPr>
              <a:t>a</a:t>
            </a:r>
            <a:r>
              <a:rPr sz="2200" dirty="0">
                <a:latin typeface="Tahoma"/>
                <a:cs typeface="Tahoma"/>
              </a:rPr>
              <a:t>cy</a:t>
            </a:r>
          </a:p>
          <a:p>
            <a:pPr marL="678120" lvl="1" indent="-256432">
              <a:spcBef>
                <a:spcPts val="381"/>
              </a:spcBef>
              <a:buClr>
                <a:srgbClr val="FF0000"/>
              </a:buClr>
              <a:buSzPct val="55000"/>
              <a:buFont typeface="Wingdings"/>
              <a:buChar char=""/>
              <a:tabLst>
                <a:tab pos="678120" algn="l"/>
              </a:tabLst>
            </a:pPr>
            <a:r>
              <a:rPr spc="-9" dirty="0">
                <a:latin typeface="Tahoma"/>
                <a:cs typeface="Tahoma"/>
              </a:rPr>
              <a:t>differe</a:t>
            </a:r>
            <a:r>
              <a:rPr spc="-13" dirty="0">
                <a:latin typeface="Tahoma"/>
                <a:cs typeface="Tahoma"/>
              </a:rPr>
              <a:t>nce</a:t>
            </a:r>
            <a:r>
              <a:rPr spc="-4" dirty="0">
                <a:latin typeface="Tahoma"/>
                <a:cs typeface="Tahoma"/>
              </a:rPr>
              <a:t> </a:t>
            </a:r>
            <a:r>
              <a:rPr spc="-13" dirty="0">
                <a:latin typeface="Tahoma"/>
                <a:cs typeface="Tahoma"/>
              </a:rPr>
              <a:t>b</a:t>
            </a:r>
            <a:r>
              <a:rPr dirty="0">
                <a:latin typeface="Tahoma"/>
                <a:cs typeface="Tahoma"/>
              </a:rPr>
              <a:t>etwee</a:t>
            </a:r>
            <a:r>
              <a:rPr spc="-13" dirty="0">
                <a:latin typeface="Tahoma"/>
                <a:cs typeface="Tahoma"/>
              </a:rPr>
              <a:t>n</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a:t>
            </a:r>
            <a:r>
              <a:rPr spc="-4" dirty="0">
                <a:latin typeface="Tahoma"/>
                <a:cs typeface="Tahoma"/>
              </a:rPr>
              <a:t>r</a:t>
            </a:r>
            <a:r>
              <a:rPr dirty="0">
                <a:latin typeface="MS PGothic"/>
                <a:cs typeface="MS PGothic"/>
              </a:rPr>
              <a:t>’</a:t>
            </a:r>
            <a:r>
              <a:rPr dirty="0">
                <a:latin typeface="Tahoma"/>
                <a:cs typeface="Tahoma"/>
              </a:rPr>
              <a:t>s</a:t>
            </a:r>
            <a:r>
              <a:rPr spc="-4" dirty="0">
                <a:latin typeface="Tahoma"/>
                <a:cs typeface="Tahoma"/>
              </a:rPr>
              <a:t> </a:t>
            </a:r>
            <a:r>
              <a:rPr spc="-13" dirty="0">
                <a:latin typeface="Tahoma"/>
                <a:cs typeface="Tahoma"/>
              </a:rPr>
              <a:t>ou</a:t>
            </a:r>
            <a:r>
              <a:rPr dirty="0">
                <a:latin typeface="Tahoma"/>
                <a:cs typeface="Tahoma"/>
              </a:rPr>
              <a:t>t</a:t>
            </a:r>
            <a:r>
              <a:rPr spc="-13" dirty="0">
                <a:latin typeface="Tahoma"/>
                <a:cs typeface="Tahoma"/>
              </a:rPr>
              <a:t>pu</a:t>
            </a:r>
            <a:r>
              <a:rPr dirty="0">
                <a:latin typeface="Tahoma"/>
                <a:cs typeface="Tahoma"/>
              </a:rPr>
              <a:t>t</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tr</a:t>
            </a:r>
            <a:r>
              <a:rPr spc="-13" dirty="0">
                <a:latin typeface="Tahoma"/>
                <a:cs typeface="Tahoma"/>
              </a:rPr>
              <a:t>u</a:t>
            </a:r>
            <a:r>
              <a:rPr dirty="0">
                <a:latin typeface="Tahoma"/>
                <a:cs typeface="Tahoma"/>
              </a:rPr>
              <a:t>e</a:t>
            </a:r>
            <a:r>
              <a:rPr spc="-4" dirty="0">
                <a:latin typeface="Tahoma"/>
                <a:cs typeface="Tahoma"/>
              </a:rPr>
              <a:t> </a:t>
            </a:r>
            <a:r>
              <a:rPr spc="-9" dirty="0">
                <a:latin typeface="Tahoma"/>
                <a:cs typeface="Tahoma"/>
              </a:rPr>
              <a:t>valu</a:t>
            </a:r>
            <a:r>
              <a:rPr dirty="0">
                <a:latin typeface="Tahoma"/>
                <a:cs typeface="Tahoma"/>
              </a:rPr>
              <a:t>e</a:t>
            </a:r>
          </a:p>
        </p:txBody>
      </p:sp>
      <p:sp>
        <p:nvSpPr>
          <p:cNvPr id="5" name="object 5"/>
          <p:cNvSpPr txBox="1"/>
          <p:nvPr/>
        </p:nvSpPr>
        <p:spPr>
          <a:xfrm>
            <a:off x="6721764" y="5090969"/>
            <a:ext cx="1712768" cy="653769"/>
          </a:xfrm>
          <a:prstGeom prst="rect">
            <a:avLst/>
          </a:prstGeom>
        </p:spPr>
        <p:txBody>
          <a:bodyPr vert="horz" wrap="square" lIns="0" tIns="0" rIns="0" bIns="0" rtlCol="0">
            <a:spAutoFit/>
          </a:bodyPr>
          <a:lstStyle/>
          <a:p>
            <a:pPr marL="11397" marR="4559">
              <a:lnSpc>
                <a:spcPct val="117900"/>
              </a:lnSpc>
            </a:pPr>
            <a:r>
              <a:rPr b="1" i="1" spc="-54" dirty="0">
                <a:latin typeface="Tahoma"/>
                <a:cs typeface="Tahoma"/>
              </a:rPr>
              <a:t>m</a:t>
            </a:r>
            <a:r>
              <a:rPr b="1" i="1" spc="-13" dirty="0">
                <a:latin typeface="Tahoma"/>
                <a:cs typeface="Tahoma"/>
              </a:rPr>
              <a:t> </a:t>
            </a:r>
            <a:r>
              <a:rPr b="1" i="1" spc="-49" dirty="0">
                <a:latin typeface="Tahoma"/>
                <a:cs typeface="Tahoma"/>
              </a:rPr>
              <a:t>=</a:t>
            </a:r>
            <a:r>
              <a:rPr b="1" i="1" spc="-13" dirty="0">
                <a:latin typeface="Tahoma"/>
                <a:cs typeface="Tahoma"/>
              </a:rPr>
              <a:t> </a:t>
            </a:r>
            <a:r>
              <a:rPr b="1" i="1" spc="-54" dirty="0">
                <a:latin typeface="Tahoma"/>
                <a:cs typeface="Tahoma"/>
              </a:rPr>
              <a:t>m</a:t>
            </a:r>
            <a:r>
              <a:rPr b="1" i="1" spc="-40" dirty="0">
                <a:latin typeface="Tahoma"/>
                <a:cs typeface="Tahoma"/>
              </a:rPr>
              <a:t>e</a:t>
            </a:r>
            <a:r>
              <a:rPr b="1" i="1" spc="-31" dirty="0">
                <a:latin typeface="Tahoma"/>
                <a:cs typeface="Tahoma"/>
              </a:rPr>
              <a:t>asur</a:t>
            </a:r>
            <a:r>
              <a:rPr b="1" i="1" spc="-40" dirty="0">
                <a:latin typeface="Tahoma"/>
                <a:cs typeface="Tahoma"/>
              </a:rPr>
              <a:t>e</a:t>
            </a:r>
            <a:r>
              <a:rPr b="1" i="1" spc="-36" dirty="0">
                <a:latin typeface="Tahoma"/>
                <a:cs typeface="Tahoma"/>
              </a:rPr>
              <a:t>d</a:t>
            </a:r>
            <a:r>
              <a:rPr b="1" i="1" spc="-27" dirty="0">
                <a:latin typeface="Tahoma"/>
                <a:cs typeface="Tahoma"/>
              </a:rPr>
              <a:t> v</a:t>
            </a:r>
            <a:r>
              <a:rPr b="1" i="1" spc="-13" dirty="0">
                <a:latin typeface="Tahoma"/>
                <a:cs typeface="Tahoma"/>
              </a:rPr>
              <a:t> </a:t>
            </a:r>
            <a:r>
              <a:rPr b="1" i="1" spc="-49" dirty="0">
                <a:latin typeface="Tahoma"/>
                <a:cs typeface="Tahoma"/>
              </a:rPr>
              <a:t>=</a:t>
            </a:r>
            <a:r>
              <a:rPr b="1" i="1" spc="-13" dirty="0">
                <a:latin typeface="Tahoma"/>
                <a:cs typeface="Tahoma"/>
              </a:rPr>
              <a:t> </a:t>
            </a:r>
            <a:r>
              <a:rPr b="1" i="1" spc="-31" dirty="0">
                <a:latin typeface="Tahoma"/>
                <a:cs typeface="Tahoma"/>
              </a:rPr>
              <a:t>true</a:t>
            </a:r>
            <a:r>
              <a:rPr b="1" i="1" spc="-13" dirty="0">
                <a:latin typeface="Tahoma"/>
                <a:cs typeface="Tahoma"/>
              </a:rPr>
              <a:t> </a:t>
            </a:r>
            <a:r>
              <a:rPr b="1" i="1" spc="-31" dirty="0">
                <a:latin typeface="Tahoma"/>
                <a:cs typeface="Tahoma"/>
              </a:rPr>
              <a:t>value</a:t>
            </a:r>
            <a:endParaRPr>
              <a:latin typeface="Tahoma"/>
              <a:cs typeface="Tahoma"/>
            </a:endParaRPr>
          </a:p>
        </p:txBody>
      </p:sp>
      <p:sp>
        <p:nvSpPr>
          <p:cNvPr id="6" name="object 6"/>
          <p:cNvSpPr/>
          <p:nvPr/>
        </p:nvSpPr>
        <p:spPr>
          <a:xfrm>
            <a:off x="3048000" y="5311589"/>
            <a:ext cx="2557316" cy="5925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763943" y="5378824"/>
            <a:ext cx="703695" cy="268941"/>
          </a:xfrm>
          <a:custGeom>
            <a:avLst/>
            <a:gdLst/>
            <a:ahLst/>
            <a:cxnLst/>
            <a:rect l="l" t="t" r="r" b="b"/>
            <a:pathLst>
              <a:path w="774064" h="304800">
                <a:moveTo>
                  <a:pt x="0" y="152400"/>
                </a:moveTo>
                <a:lnTo>
                  <a:pt x="11239" y="115776"/>
                </a:lnTo>
                <a:lnTo>
                  <a:pt x="43167" y="82363"/>
                </a:lnTo>
                <a:lnTo>
                  <a:pt x="93096" y="53219"/>
                </a:lnTo>
                <a:lnTo>
                  <a:pt x="135055" y="36685"/>
                </a:lnTo>
                <a:lnTo>
                  <a:pt x="183024" y="22833"/>
                </a:lnTo>
                <a:lnTo>
                  <a:pt x="236206" y="11976"/>
                </a:lnTo>
                <a:lnTo>
                  <a:pt x="293806" y="4429"/>
                </a:lnTo>
                <a:lnTo>
                  <a:pt x="355026" y="505"/>
                </a:lnTo>
                <a:lnTo>
                  <a:pt x="386745" y="0"/>
                </a:lnTo>
                <a:lnTo>
                  <a:pt x="418464" y="505"/>
                </a:lnTo>
                <a:lnTo>
                  <a:pt x="479685" y="4429"/>
                </a:lnTo>
                <a:lnTo>
                  <a:pt x="537284" y="11976"/>
                </a:lnTo>
                <a:lnTo>
                  <a:pt x="590467" y="22833"/>
                </a:lnTo>
                <a:lnTo>
                  <a:pt x="638435" y="36685"/>
                </a:lnTo>
                <a:lnTo>
                  <a:pt x="680395" y="53219"/>
                </a:lnTo>
                <a:lnTo>
                  <a:pt x="715548" y="72122"/>
                </a:lnTo>
                <a:lnTo>
                  <a:pt x="753775" y="104229"/>
                </a:lnTo>
                <a:lnTo>
                  <a:pt x="772209" y="139900"/>
                </a:lnTo>
                <a:lnTo>
                  <a:pt x="773491" y="152400"/>
                </a:lnTo>
                <a:lnTo>
                  <a:pt x="772209" y="164899"/>
                </a:lnTo>
                <a:lnTo>
                  <a:pt x="753775" y="200570"/>
                </a:lnTo>
                <a:lnTo>
                  <a:pt x="715548" y="232677"/>
                </a:lnTo>
                <a:lnTo>
                  <a:pt x="680395" y="251580"/>
                </a:lnTo>
                <a:lnTo>
                  <a:pt x="638435" y="268114"/>
                </a:lnTo>
                <a:lnTo>
                  <a:pt x="590467" y="281966"/>
                </a:lnTo>
                <a:lnTo>
                  <a:pt x="537284" y="292823"/>
                </a:lnTo>
                <a:lnTo>
                  <a:pt x="479685" y="300370"/>
                </a:lnTo>
                <a:lnTo>
                  <a:pt x="418464" y="304294"/>
                </a:lnTo>
                <a:lnTo>
                  <a:pt x="386745" y="304799"/>
                </a:lnTo>
                <a:lnTo>
                  <a:pt x="355026" y="304294"/>
                </a:lnTo>
                <a:lnTo>
                  <a:pt x="293806" y="300370"/>
                </a:lnTo>
                <a:lnTo>
                  <a:pt x="236206" y="292823"/>
                </a:lnTo>
                <a:lnTo>
                  <a:pt x="183024" y="281966"/>
                </a:lnTo>
                <a:lnTo>
                  <a:pt x="135055" y="268114"/>
                </a:lnTo>
                <a:lnTo>
                  <a:pt x="93096" y="251580"/>
                </a:lnTo>
                <a:lnTo>
                  <a:pt x="57943" y="232677"/>
                </a:lnTo>
                <a:lnTo>
                  <a:pt x="19716" y="200570"/>
                </a:lnTo>
                <a:lnTo>
                  <a:pt x="1282" y="164899"/>
                </a:lnTo>
                <a:lnTo>
                  <a:pt x="0" y="152400"/>
                </a:lnTo>
                <a:close/>
              </a:path>
            </a:pathLst>
          </a:custGeom>
          <a:ln w="12699">
            <a:solidFill>
              <a:srgbClr val="FFD600"/>
            </a:solidFill>
          </a:ln>
        </p:spPr>
        <p:txBody>
          <a:bodyPr wrap="square" lIns="0" tIns="0" rIns="0" bIns="0" rtlCol="0"/>
          <a:lstStyle/>
          <a:p>
            <a:endParaRPr/>
          </a:p>
        </p:txBody>
      </p:sp>
      <p:sp>
        <p:nvSpPr>
          <p:cNvPr id="8" name="object 8"/>
          <p:cNvSpPr/>
          <p:nvPr/>
        </p:nvSpPr>
        <p:spPr>
          <a:xfrm>
            <a:off x="5569527" y="5049982"/>
            <a:ext cx="634790" cy="37040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603956" y="5114294"/>
            <a:ext cx="510886" cy="276999"/>
          </a:xfrm>
          <a:prstGeom prst="rect">
            <a:avLst/>
          </a:prstGeom>
        </p:spPr>
        <p:txBody>
          <a:bodyPr vert="horz" wrap="square" lIns="0" tIns="0" rIns="0" bIns="0" rtlCol="0">
            <a:spAutoFit/>
          </a:bodyPr>
          <a:lstStyle/>
          <a:p>
            <a:pPr marL="11397"/>
            <a:r>
              <a:rPr i="1" dirty="0">
                <a:solidFill>
                  <a:srgbClr val="FFCF01"/>
                </a:solidFill>
                <a:latin typeface="Arial"/>
                <a:cs typeface="Arial"/>
              </a:rPr>
              <a:t>error</a:t>
            </a:r>
            <a:endParaRPr>
              <a:latin typeface="Arial"/>
              <a:cs typeface="Arial"/>
            </a:endParaRPr>
          </a:p>
        </p:txBody>
      </p:sp>
      <p:sp>
        <p:nvSpPr>
          <p:cNvPr id="10" name="object 10"/>
          <p:cNvSpPr/>
          <p:nvPr/>
        </p:nvSpPr>
        <p:spPr>
          <a:xfrm>
            <a:off x="5211416" y="5244353"/>
            <a:ext cx="320964" cy="134471"/>
          </a:xfrm>
          <a:custGeom>
            <a:avLst/>
            <a:gdLst/>
            <a:ahLst/>
            <a:cxnLst/>
            <a:rect l="l" t="t" r="r" b="b"/>
            <a:pathLst>
              <a:path w="353060" h="152400">
                <a:moveTo>
                  <a:pt x="0" y="152400"/>
                </a:moveTo>
                <a:lnTo>
                  <a:pt x="353052" y="0"/>
                </a:lnTo>
              </a:path>
            </a:pathLst>
          </a:custGeom>
          <a:ln w="12699">
            <a:solidFill>
              <a:srgbClr val="FFD600"/>
            </a:solidFill>
          </a:ln>
        </p:spPr>
        <p:txBody>
          <a:bodyPr wrap="square" lIns="0" tIns="0" rIns="0" bIns="0" rtlCol="0"/>
          <a:lstStyle/>
          <a:p>
            <a:endParaRPr/>
          </a:p>
        </p:txBody>
      </p:sp>
      <p:sp>
        <p:nvSpPr>
          <p:cNvPr id="11" name="object 11"/>
          <p:cNvSpPr txBox="1"/>
          <p:nvPr/>
        </p:nvSpPr>
        <p:spPr>
          <a:xfrm>
            <a:off x="7868226" y="6046974"/>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69435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8762" y="152400"/>
            <a:ext cx="8229600" cy="1143000"/>
          </a:xfrm>
          <a:prstGeom prst="rect">
            <a:avLst/>
          </a:prstGeom>
        </p:spPr>
        <p:txBody>
          <a:bodyPr vert="horz" wrap="square" lIns="0" tIns="428340" rIns="0" bIns="0" rtlCol="0">
            <a:spAutoFit/>
          </a:bodyPr>
          <a:lstStyle/>
          <a:p>
            <a:pPr marL="687808"/>
            <a:r>
              <a:rPr sz="3000" i="1" spc="-49" dirty="0">
                <a:latin typeface="Tahoma"/>
                <a:cs typeface="Tahoma"/>
              </a:rPr>
              <a:t>I</a:t>
            </a:r>
            <a:r>
              <a:rPr sz="3000" i="1" spc="-67" dirty="0">
                <a:latin typeface="Tahoma"/>
                <a:cs typeface="Tahoma"/>
              </a:rPr>
              <a:t>n</a:t>
            </a:r>
            <a:r>
              <a:rPr sz="3000" i="1" spc="-31" dirty="0">
                <a:latin typeface="Tahoma"/>
                <a:cs typeface="Tahoma"/>
              </a:rPr>
              <a:t> </a:t>
            </a:r>
            <a:r>
              <a:rPr sz="3000" i="1" spc="-49" dirty="0">
                <a:latin typeface="Tahoma"/>
                <a:cs typeface="Tahoma"/>
              </a:rPr>
              <a:t>Si</a:t>
            </a:r>
            <a:r>
              <a:rPr sz="3000" i="1" spc="-31" dirty="0">
                <a:latin typeface="Tahoma"/>
                <a:cs typeface="Tahoma"/>
              </a:rPr>
              <a:t>t</a:t>
            </a:r>
            <a:r>
              <a:rPr sz="3000" i="1" spc="-67" dirty="0">
                <a:latin typeface="Tahoma"/>
                <a:cs typeface="Tahoma"/>
              </a:rPr>
              <a:t>u</a:t>
            </a:r>
            <a:r>
              <a:rPr sz="3000" i="1" spc="-31" dirty="0">
                <a:latin typeface="Tahoma"/>
                <a:cs typeface="Tahoma"/>
              </a:rPr>
              <a:t> </a:t>
            </a:r>
            <a:r>
              <a:rPr dirty="0"/>
              <a:t>Se</a:t>
            </a:r>
            <a:r>
              <a:rPr spc="-18" dirty="0"/>
              <a:t>n</a:t>
            </a:r>
            <a:r>
              <a:rPr dirty="0"/>
              <a:t>sor</a:t>
            </a:r>
            <a:r>
              <a:rPr spc="-4" dirty="0"/>
              <a:t> </a:t>
            </a:r>
            <a:r>
              <a:rPr dirty="0"/>
              <a:t>Perfor</a:t>
            </a:r>
            <a:r>
              <a:rPr spc="-31" dirty="0"/>
              <a:t>m</a:t>
            </a:r>
            <a:r>
              <a:rPr spc="-18" dirty="0"/>
              <a:t>an</a:t>
            </a:r>
            <a:r>
              <a:rPr dirty="0"/>
              <a:t>ce</a:t>
            </a:r>
            <a:r>
              <a:rPr spc="-4" dirty="0"/>
              <a:t> </a:t>
            </a:r>
            <a:r>
              <a:rPr spc="-13" dirty="0"/>
              <a:t>(2)</a:t>
            </a:r>
            <a:endParaRPr sz="3000" dirty="0">
              <a:latin typeface="Tahoma"/>
              <a:cs typeface="Tahoma"/>
            </a:endParaRPr>
          </a:p>
        </p:txBody>
      </p:sp>
      <p:sp>
        <p:nvSpPr>
          <p:cNvPr id="4" name="object 4"/>
          <p:cNvSpPr txBox="1">
            <a:spLocks noGrp="1"/>
          </p:cNvSpPr>
          <p:nvPr>
            <p:ph type="body" idx="1"/>
          </p:nvPr>
        </p:nvSpPr>
        <p:spPr>
          <a:xfrm>
            <a:off x="457200" y="1600201"/>
            <a:ext cx="8229600" cy="4876078"/>
          </a:xfrm>
          <a:prstGeom prst="rect">
            <a:avLst/>
          </a:prstGeom>
        </p:spPr>
        <p:txBody>
          <a:bodyPr vert="horz" wrap="square" lIns="0" tIns="0" rIns="0" bIns="0" rtlCol="0">
            <a:spAutoFit/>
          </a:bodyPr>
          <a:lstStyle/>
          <a:p>
            <a:pPr marL="716300" marR="14816" indent="-307718">
              <a:lnSpc>
                <a:spcPts val="2513"/>
              </a:lnSpc>
            </a:pPr>
            <a:r>
              <a:rPr spc="-13" dirty="0"/>
              <a:t>Character</a:t>
            </a:r>
            <a:r>
              <a:rPr spc="-9" dirty="0"/>
              <a:t>istics</a:t>
            </a:r>
            <a:r>
              <a:rPr spc="-4" dirty="0"/>
              <a:t> </a:t>
            </a:r>
            <a:r>
              <a:rPr dirty="0"/>
              <a:t>t</a:t>
            </a:r>
            <a:r>
              <a:rPr spc="-13" dirty="0"/>
              <a:t>ha</a:t>
            </a:r>
            <a:r>
              <a:rPr dirty="0"/>
              <a:t>t</a:t>
            </a:r>
            <a:r>
              <a:rPr spc="-4" dirty="0"/>
              <a:t> </a:t>
            </a:r>
            <a:r>
              <a:rPr spc="-13" dirty="0"/>
              <a:t>a</a:t>
            </a:r>
            <a:r>
              <a:rPr dirty="0"/>
              <a:t>re</a:t>
            </a:r>
            <a:r>
              <a:rPr spc="-4" dirty="0"/>
              <a:t> </a:t>
            </a:r>
            <a:r>
              <a:rPr dirty="0"/>
              <a:t>es</a:t>
            </a:r>
            <a:r>
              <a:rPr spc="-13" dirty="0"/>
              <a:t>p</a:t>
            </a:r>
            <a:r>
              <a:rPr dirty="0"/>
              <a:t>ec</a:t>
            </a:r>
            <a:r>
              <a:rPr spc="-9" dirty="0"/>
              <a:t>iall</a:t>
            </a:r>
            <a:r>
              <a:rPr dirty="0"/>
              <a:t>y</a:t>
            </a:r>
            <a:r>
              <a:rPr spc="-4" dirty="0"/>
              <a:t> </a:t>
            </a:r>
            <a:r>
              <a:rPr dirty="0"/>
              <a:t>re</a:t>
            </a:r>
            <a:r>
              <a:rPr spc="-9" dirty="0"/>
              <a:t>l</a:t>
            </a:r>
            <a:r>
              <a:rPr dirty="0"/>
              <a:t>e</a:t>
            </a:r>
            <a:r>
              <a:rPr spc="-18" dirty="0"/>
              <a:t>v</a:t>
            </a:r>
            <a:r>
              <a:rPr spc="-13" dirty="0"/>
              <a:t>an</a:t>
            </a:r>
            <a:r>
              <a:rPr dirty="0"/>
              <a:t>t</a:t>
            </a:r>
            <a:r>
              <a:rPr spc="-4" dirty="0"/>
              <a:t> </a:t>
            </a:r>
            <a:r>
              <a:rPr dirty="0"/>
              <a:t>for</a:t>
            </a:r>
            <a:r>
              <a:rPr spc="-4" dirty="0"/>
              <a:t> </a:t>
            </a:r>
            <a:r>
              <a:rPr dirty="0"/>
              <a:t>re</a:t>
            </a:r>
            <a:r>
              <a:rPr spc="-9" dirty="0"/>
              <a:t>al</a:t>
            </a:r>
            <a:r>
              <a:rPr spc="-4" dirty="0"/>
              <a:t> </a:t>
            </a:r>
            <a:r>
              <a:rPr dirty="0"/>
              <a:t>wor</a:t>
            </a:r>
            <a:r>
              <a:rPr spc="-9" dirty="0"/>
              <a:t>ld </a:t>
            </a:r>
            <a:r>
              <a:rPr dirty="0"/>
              <a:t>e</a:t>
            </a:r>
            <a:r>
              <a:rPr spc="-13" dirty="0"/>
              <a:t>n</a:t>
            </a:r>
            <a:r>
              <a:rPr spc="-18" dirty="0"/>
              <a:t>v</a:t>
            </a:r>
            <a:r>
              <a:rPr spc="-9" dirty="0"/>
              <a:t>i</a:t>
            </a:r>
            <a:r>
              <a:rPr dirty="0"/>
              <a:t>r</a:t>
            </a:r>
            <a:r>
              <a:rPr spc="-13" dirty="0"/>
              <a:t>on</a:t>
            </a:r>
            <a:r>
              <a:rPr spc="-27" dirty="0"/>
              <a:t>m</a:t>
            </a:r>
            <a:r>
              <a:rPr dirty="0"/>
              <a:t>e</a:t>
            </a:r>
            <a:r>
              <a:rPr spc="-13" dirty="0"/>
              <a:t>n</a:t>
            </a:r>
            <a:r>
              <a:rPr dirty="0"/>
              <a:t>ts</a:t>
            </a:r>
          </a:p>
          <a:p>
            <a:pPr marL="716870" indent="-307718">
              <a:spcBef>
                <a:spcPts val="462"/>
              </a:spcBef>
              <a:buClr>
                <a:srgbClr val="3333CC"/>
              </a:buClr>
              <a:buSzPct val="58333"/>
              <a:buFont typeface="Wingdings"/>
              <a:buChar char=""/>
              <a:tabLst>
                <a:tab pos="716870" algn="l"/>
              </a:tabLst>
            </a:pPr>
            <a:r>
              <a:rPr dirty="0"/>
              <a:t>S</a:t>
            </a:r>
            <a:r>
              <a:rPr spc="-4" dirty="0"/>
              <a:t>y</a:t>
            </a:r>
            <a:r>
              <a:rPr dirty="0"/>
              <a:t>ste</a:t>
            </a:r>
            <a:r>
              <a:rPr spc="-27" dirty="0"/>
              <a:t>m</a:t>
            </a:r>
            <a:r>
              <a:rPr spc="-13" dirty="0"/>
              <a:t>a</a:t>
            </a:r>
            <a:r>
              <a:rPr dirty="0"/>
              <a:t>t</a:t>
            </a:r>
            <a:r>
              <a:rPr spc="-9" dirty="0"/>
              <a:t>i</a:t>
            </a:r>
            <a:r>
              <a:rPr dirty="0"/>
              <a:t>c</a:t>
            </a:r>
            <a:r>
              <a:rPr spc="-4" dirty="0"/>
              <a:t> </a:t>
            </a:r>
            <a:r>
              <a:rPr dirty="0"/>
              <a:t>error</a:t>
            </a:r>
            <a:r>
              <a:rPr spc="-4" dirty="0"/>
              <a:t> </a:t>
            </a:r>
            <a:r>
              <a:rPr dirty="0"/>
              <a:t>-</a:t>
            </a:r>
            <a:r>
              <a:rPr spc="-18" dirty="0"/>
              <a:t>&gt;</a:t>
            </a:r>
            <a:r>
              <a:rPr spc="-4" dirty="0"/>
              <a:t> </a:t>
            </a:r>
            <a:r>
              <a:rPr spc="-13" dirty="0"/>
              <a:t>d</a:t>
            </a:r>
            <a:r>
              <a:rPr dirty="0"/>
              <a:t>eter</a:t>
            </a:r>
            <a:r>
              <a:rPr spc="-27" dirty="0"/>
              <a:t>m</a:t>
            </a:r>
            <a:r>
              <a:rPr spc="-9" dirty="0"/>
              <a:t>ini</a:t>
            </a:r>
            <a:r>
              <a:rPr dirty="0"/>
              <a:t>st</a:t>
            </a:r>
            <a:r>
              <a:rPr spc="-9" dirty="0"/>
              <a:t>i</a:t>
            </a:r>
            <a:r>
              <a:rPr dirty="0"/>
              <a:t>c</a:t>
            </a:r>
            <a:r>
              <a:rPr spc="-4" dirty="0"/>
              <a:t> </a:t>
            </a:r>
            <a:r>
              <a:rPr dirty="0"/>
              <a:t>errors</a:t>
            </a:r>
          </a:p>
          <a:p>
            <a:pPr marL="1070176" marR="772715" lvl="1" indent="-250734">
              <a:lnSpc>
                <a:spcPts val="2082"/>
              </a:lnSpc>
              <a:spcBef>
                <a:spcPts val="597"/>
              </a:spcBef>
              <a:buClr>
                <a:srgbClr val="FF0000"/>
              </a:buClr>
              <a:buSzPct val="55000"/>
              <a:buFont typeface="Wingdings"/>
              <a:buChar char=""/>
              <a:tabLst>
                <a:tab pos="1075875" algn="l"/>
              </a:tabLst>
            </a:pPr>
            <a:r>
              <a:rPr sz="1800" dirty="0">
                <a:latin typeface="Tahoma"/>
                <a:cs typeface="Tahoma"/>
              </a:rPr>
              <a:t>c</a:t>
            </a:r>
            <a:r>
              <a:rPr sz="1800" spc="-13" dirty="0">
                <a:latin typeface="Tahoma"/>
                <a:cs typeface="Tahoma"/>
              </a:rPr>
              <a:t>aused</a:t>
            </a:r>
            <a:r>
              <a:rPr sz="1800" spc="-4" dirty="0">
                <a:latin typeface="Tahoma"/>
                <a:cs typeface="Tahoma"/>
              </a:rPr>
              <a:t> </a:t>
            </a:r>
            <a:r>
              <a:rPr sz="1800" spc="-13" dirty="0">
                <a:latin typeface="Tahoma"/>
                <a:cs typeface="Tahoma"/>
              </a:rPr>
              <a:t>b</a:t>
            </a:r>
            <a:r>
              <a:rPr sz="1800" dirty="0">
                <a:latin typeface="Tahoma"/>
                <a:cs typeface="Tahoma"/>
              </a:rPr>
              <a:t>y</a:t>
            </a:r>
            <a:r>
              <a:rPr sz="1800" spc="-4" dirty="0">
                <a:latin typeface="Tahoma"/>
                <a:cs typeface="Tahoma"/>
              </a:rPr>
              <a:t> </a:t>
            </a:r>
            <a:r>
              <a:rPr sz="1800" dirty="0">
                <a:latin typeface="Tahoma"/>
                <a:cs typeface="Tahoma"/>
              </a:rPr>
              <a:t>f</a:t>
            </a:r>
            <a:r>
              <a:rPr sz="1800" spc="-13" dirty="0">
                <a:latin typeface="Tahoma"/>
                <a:cs typeface="Tahoma"/>
              </a:rPr>
              <a:t>a</a:t>
            </a:r>
            <a:r>
              <a:rPr sz="1800" dirty="0">
                <a:latin typeface="Tahoma"/>
                <a:cs typeface="Tahoma"/>
              </a:rPr>
              <a:t>ctors</a:t>
            </a:r>
            <a:r>
              <a:rPr sz="1800" spc="-4" dirty="0">
                <a:latin typeface="Tahoma"/>
                <a:cs typeface="Tahoma"/>
              </a:rPr>
              <a:t> </a:t>
            </a:r>
            <a:r>
              <a:rPr sz="1800" dirty="0">
                <a:latin typeface="Tahoma"/>
                <a:cs typeface="Tahoma"/>
              </a:rPr>
              <a:t>t</a:t>
            </a:r>
            <a:r>
              <a:rPr sz="1800" spc="-13" dirty="0">
                <a:latin typeface="Tahoma"/>
                <a:cs typeface="Tahoma"/>
              </a:rPr>
              <a:t>ha</a:t>
            </a:r>
            <a:r>
              <a:rPr sz="1800" dirty="0">
                <a:latin typeface="Tahoma"/>
                <a:cs typeface="Tahoma"/>
              </a:rPr>
              <a:t>t</a:t>
            </a:r>
            <a:r>
              <a:rPr sz="1800" spc="-4" dirty="0">
                <a:latin typeface="Tahoma"/>
                <a:cs typeface="Tahoma"/>
              </a:rPr>
              <a:t> </a:t>
            </a:r>
            <a:r>
              <a:rPr sz="1800" dirty="0">
                <a:latin typeface="Tahoma"/>
                <a:cs typeface="Tahoma"/>
              </a:rPr>
              <a:t>c</a:t>
            </a:r>
            <a:r>
              <a:rPr sz="1800" spc="-13" dirty="0">
                <a:latin typeface="Tahoma"/>
                <a:cs typeface="Tahoma"/>
              </a:rPr>
              <a:t>an</a:t>
            </a:r>
            <a:r>
              <a:rPr sz="1800" spc="-4" dirty="0">
                <a:latin typeface="Tahoma"/>
                <a:cs typeface="Tahoma"/>
              </a:rPr>
              <a:t> </a:t>
            </a:r>
            <a:r>
              <a:rPr sz="1800" spc="-9" dirty="0">
                <a:latin typeface="Tahoma"/>
                <a:cs typeface="Tahoma"/>
              </a:rPr>
              <a:t>(in</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eor</a:t>
            </a:r>
            <a:r>
              <a:rPr sz="1800" spc="-9" dirty="0">
                <a:latin typeface="Tahoma"/>
                <a:cs typeface="Tahoma"/>
              </a:rPr>
              <a:t>y)</a:t>
            </a:r>
            <a:r>
              <a:rPr sz="1800" spc="-4" dirty="0">
                <a:latin typeface="Tahoma"/>
                <a:cs typeface="Tahoma"/>
              </a:rPr>
              <a:t> </a:t>
            </a:r>
            <a:r>
              <a:rPr sz="1800" spc="-13" dirty="0">
                <a:latin typeface="Tahoma"/>
                <a:cs typeface="Tahoma"/>
              </a:rPr>
              <a:t>b</a:t>
            </a:r>
            <a:r>
              <a:rPr sz="1800" dirty="0">
                <a:latin typeface="Tahoma"/>
                <a:cs typeface="Tahoma"/>
              </a:rPr>
              <a:t>e</a:t>
            </a:r>
            <a:r>
              <a:rPr sz="1800" spc="-4" dirty="0">
                <a:latin typeface="Tahoma"/>
                <a:cs typeface="Tahoma"/>
              </a:rPr>
              <a:t> </a:t>
            </a:r>
            <a:r>
              <a:rPr sz="1800" spc="-13" dirty="0">
                <a:latin typeface="Tahoma"/>
                <a:cs typeface="Tahoma"/>
              </a:rPr>
              <a:t>mod</a:t>
            </a:r>
            <a:r>
              <a:rPr sz="1800" dirty="0">
                <a:latin typeface="Tahoma"/>
                <a:cs typeface="Tahoma"/>
              </a:rPr>
              <a:t>e</a:t>
            </a:r>
            <a:r>
              <a:rPr sz="1800" spc="-4" dirty="0">
                <a:latin typeface="Tahoma"/>
                <a:cs typeface="Tahoma"/>
              </a:rPr>
              <a:t>l</a:t>
            </a:r>
            <a:r>
              <a:rPr sz="1800" dirty="0">
                <a:latin typeface="Tahoma"/>
                <a:cs typeface="Tahoma"/>
              </a:rPr>
              <a:t>e</a:t>
            </a:r>
            <a:r>
              <a:rPr sz="1800" spc="-13" dirty="0">
                <a:latin typeface="Tahoma"/>
                <a:cs typeface="Tahoma"/>
              </a:rPr>
              <a:t>d</a:t>
            </a:r>
            <a:r>
              <a:rPr sz="1800" spc="-4" dirty="0">
                <a:latin typeface="Tahoma"/>
                <a:cs typeface="Tahoma"/>
              </a:rPr>
              <a:t> </a:t>
            </a:r>
            <a:r>
              <a:rPr sz="1800" dirty="0">
                <a:latin typeface="Tahoma"/>
                <a:cs typeface="Tahoma"/>
              </a:rPr>
              <a:t>-</a:t>
            </a:r>
            <a:r>
              <a:rPr sz="1800" spc="-13" dirty="0">
                <a:latin typeface="Tahoma"/>
                <a:cs typeface="Tahoma"/>
              </a:rPr>
              <a:t>&gt;</a:t>
            </a:r>
            <a:r>
              <a:rPr sz="1800" spc="-9" dirty="0">
                <a:latin typeface="Tahoma"/>
                <a:cs typeface="Tahoma"/>
              </a:rPr>
              <a:t> p</a:t>
            </a:r>
            <a:r>
              <a:rPr sz="1800" dirty="0">
                <a:latin typeface="Tahoma"/>
                <a:cs typeface="Tahoma"/>
              </a:rPr>
              <a:t>re</a:t>
            </a:r>
            <a:r>
              <a:rPr sz="1800" spc="-9" dirty="0">
                <a:latin typeface="Tahoma"/>
                <a:cs typeface="Tahoma"/>
              </a:rPr>
              <a:t>di</a:t>
            </a:r>
            <a:r>
              <a:rPr sz="1800" dirty="0">
                <a:latin typeface="Tahoma"/>
                <a:cs typeface="Tahoma"/>
              </a:rPr>
              <a:t>ct</a:t>
            </a:r>
            <a:r>
              <a:rPr sz="1800" spc="-9" dirty="0">
                <a:latin typeface="Tahoma"/>
                <a:cs typeface="Tahoma"/>
              </a:rPr>
              <a:t>ion</a:t>
            </a:r>
            <a:endParaRPr sz="1800">
              <a:latin typeface="Tahoma"/>
              <a:cs typeface="Tahoma"/>
            </a:endParaRPr>
          </a:p>
          <a:p>
            <a:pPr marL="1070176" marR="4559" lvl="1" indent="-250734">
              <a:lnSpc>
                <a:spcPct val="100800"/>
              </a:lnSpc>
              <a:spcBef>
                <a:spcPts val="354"/>
              </a:spcBef>
              <a:buClr>
                <a:srgbClr val="FF0000"/>
              </a:buClr>
              <a:buSzPct val="55000"/>
              <a:buFont typeface="Wingdings"/>
              <a:buChar char=""/>
              <a:tabLst>
                <a:tab pos="1075875" algn="l"/>
              </a:tabLst>
            </a:pPr>
            <a:r>
              <a:rPr sz="1800" dirty="0">
                <a:latin typeface="Tahoma"/>
                <a:cs typeface="Tahoma"/>
              </a:rPr>
              <a:t>e</a:t>
            </a:r>
            <a:r>
              <a:rPr sz="1800" spc="-9" dirty="0">
                <a:latin typeface="Tahoma"/>
                <a:cs typeface="Tahoma"/>
              </a:rPr>
              <a:t>.g.</a:t>
            </a:r>
            <a:r>
              <a:rPr sz="1800" spc="-4" dirty="0">
                <a:latin typeface="Tahoma"/>
                <a:cs typeface="Tahoma"/>
              </a:rPr>
              <a:t> </a:t>
            </a:r>
            <a:r>
              <a:rPr sz="1800" dirty="0">
                <a:latin typeface="Tahoma"/>
                <a:cs typeface="Tahoma"/>
              </a:rPr>
              <a:t>c</a:t>
            </a:r>
            <a:r>
              <a:rPr sz="1800" spc="-9" dirty="0">
                <a:latin typeface="Tahoma"/>
                <a:cs typeface="Tahoma"/>
              </a:rPr>
              <a:t>alib</a:t>
            </a:r>
            <a:r>
              <a:rPr sz="1800" dirty="0">
                <a:latin typeface="Tahoma"/>
                <a:cs typeface="Tahoma"/>
              </a:rPr>
              <a:t>r</a:t>
            </a:r>
            <a:r>
              <a:rPr sz="1800" spc="-13" dirty="0">
                <a:latin typeface="Tahoma"/>
                <a:cs typeface="Tahoma"/>
              </a:rPr>
              <a:t>a</a:t>
            </a:r>
            <a:r>
              <a:rPr sz="1800" dirty="0">
                <a:latin typeface="Tahoma"/>
                <a:cs typeface="Tahoma"/>
              </a:rPr>
              <a:t>t</a:t>
            </a:r>
            <a:r>
              <a:rPr sz="1800" spc="-9" dirty="0">
                <a:latin typeface="Tahoma"/>
                <a:cs typeface="Tahoma"/>
              </a:rPr>
              <a:t>ion</a:t>
            </a:r>
            <a:r>
              <a:rPr sz="1800" spc="-4" dirty="0">
                <a:latin typeface="Tahoma"/>
                <a:cs typeface="Tahoma"/>
              </a:rPr>
              <a:t> </a:t>
            </a:r>
            <a:r>
              <a:rPr sz="1800" dirty="0">
                <a:latin typeface="Tahoma"/>
                <a:cs typeface="Tahoma"/>
              </a:rPr>
              <a:t>of</a:t>
            </a:r>
            <a:r>
              <a:rPr sz="1800" spc="-4" dirty="0">
                <a:latin typeface="Tahoma"/>
                <a:cs typeface="Tahoma"/>
              </a:rPr>
              <a:t> </a:t>
            </a:r>
            <a:r>
              <a:rPr sz="1800" spc="-13" dirty="0">
                <a:latin typeface="Tahoma"/>
                <a:cs typeface="Tahoma"/>
              </a:rPr>
              <a:t>a</a:t>
            </a:r>
            <a:r>
              <a:rPr sz="1800" spc="-4" dirty="0">
                <a:latin typeface="Tahoma"/>
                <a:cs typeface="Tahoma"/>
              </a:rPr>
              <a:t> </a:t>
            </a:r>
            <a:r>
              <a:rPr sz="1800" spc="-9" dirty="0">
                <a:latin typeface="Tahoma"/>
                <a:cs typeface="Tahoma"/>
              </a:rPr>
              <a:t>la</a:t>
            </a:r>
            <a:r>
              <a:rPr sz="1800" dirty="0">
                <a:latin typeface="Tahoma"/>
                <a:cs typeface="Tahoma"/>
              </a:rPr>
              <a:t>ser</a:t>
            </a:r>
            <a:r>
              <a:rPr sz="1800" spc="-4" dirty="0">
                <a:latin typeface="Tahoma"/>
                <a:cs typeface="Tahoma"/>
              </a:rPr>
              <a:t> </a:t>
            </a:r>
            <a:r>
              <a:rPr sz="1800" dirty="0">
                <a:latin typeface="Tahoma"/>
                <a:cs typeface="Tahoma"/>
              </a:rPr>
              <a:t>se</a:t>
            </a:r>
            <a:r>
              <a:rPr sz="1800" spc="-13" dirty="0">
                <a:latin typeface="Tahoma"/>
                <a:cs typeface="Tahoma"/>
              </a:rPr>
              <a:t>n</a:t>
            </a:r>
            <a:r>
              <a:rPr sz="1800" dirty="0">
                <a:latin typeface="Tahoma"/>
                <a:cs typeface="Tahoma"/>
              </a:rPr>
              <a:t>sor</a:t>
            </a:r>
            <a:r>
              <a:rPr sz="1800" spc="-4" dirty="0">
                <a:latin typeface="Tahoma"/>
                <a:cs typeface="Tahoma"/>
              </a:rPr>
              <a:t> </a:t>
            </a:r>
            <a:r>
              <a:rPr sz="1800" dirty="0">
                <a:latin typeface="Tahoma"/>
                <a:cs typeface="Tahoma"/>
              </a:rPr>
              <a:t>or</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a:t>
            </a:r>
            <a:r>
              <a:rPr sz="1800" spc="-4" dirty="0">
                <a:latin typeface="Tahoma"/>
                <a:cs typeface="Tahoma"/>
              </a:rPr>
              <a:t> </a:t>
            </a:r>
            <a:r>
              <a:rPr sz="1800" spc="-9" dirty="0">
                <a:latin typeface="Tahoma"/>
                <a:cs typeface="Tahoma"/>
              </a:rPr>
              <a:t>di</a:t>
            </a:r>
            <a:r>
              <a:rPr sz="1800" dirty="0">
                <a:latin typeface="Tahoma"/>
                <a:cs typeface="Tahoma"/>
              </a:rPr>
              <a:t>stort</a:t>
            </a:r>
            <a:r>
              <a:rPr sz="1800" spc="-9" dirty="0">
                <a:latin typeface="Tahoma"/>
                <a:cs typeface="Tahoma"/>
              </a:rPr>
              <a:t>ion</a:t>
            </a:r>
            <a:r>
              <a:rPr sz="1800" spc="-4" dirty="0">
                <a:latin typeface="Tahoma"/>
                <a:cs typeface="Tahoma"/>
              </a:rPr>
              <a:t> </a:t>
            </a:r>
            <a:r>
              <a:rPr sz="1800" dirty="0">
                <a:latin typeface="Tahoma"/>
                <a:cs typeface="Tahoma"/>
              </a:rPr>
              <a:t>c</a:t>
            </a:r>
            <a:r>
              <a:rPr sz="1800" spc="-13" dirty="0">
                <a:latin typeface="Tahoma"/>
                <a:cs typeface="Tahoma"/>
              </a:rPr>
              <a:t>au</a:t>
            </a:r>
            <a:r>
              <a:rPr sz="1800" dirty="0">
                <a:latin typeface="Tahoma"/>
                <a:cs typeface="Tahoma"/>
              </a:rPr>
              <a:t>se</a:t>
            </a:r>
            <a:r>
              <a:rPr sz="1800" spc="-4" dirty="0">
                <a:latin typeface="Tahoma"/>
                <a:cs typeface="Tahoma"/>
              </a:rPr>
              <a:t> </a:t>
            </a:r>
            <a:r>
              <a:rPr sz="1800" spc="-13" dirty="0">
                <a:latin typeface="Tahoma"/>
                <a:cs typeface="Tahoma"/>
              </a:rPr>
              <a:t>b</a:t>
            </a:r>
            <a:r>
              <a:rPr sz="1800" dirty="0">
                <a:latin typeface="Tahoma"/>
                <a:cs typeface="Tahoma"/>
              </a:rPr>
              <a:t>y t</a:t>
            </a:r>
            <a:r>
              <a:rPr sz="1800" spc="-13" dirty="0">
                <a:latin typeface="Tahoma"/>
                <a:cs typeface="Tahoma"/>
              </a:rPr>
              <a:t>h</a:t>
            </a:r>
            <a:r>
              <a:rPr sz="1800" dirty="0">
                <a:latin typeface="Tahoma"/>
                <a:cs typeface="Tahoma"/>
              </a:rPr>
              <a:t>e</a:t>
            </a:r>
            <a:r>
              <a:rPr sz="1800" spc="-4" dirty="0">
                <a:latin typeface="Tahoma"/>
                <a:cs typeface="Tahoma"/>
              </a:rPr>
              <a:t> </a:t>
            </a:r>
            <a:r>
              <a:rPr sz="1800" spc="-13" dirty="0">
                <a:latin typeface="Tahoma"/>
                <a:cs typeface="Tahoma"/>
              </a:rPr>
              <a:t>op</a:t>
            </a:r>
            <a:r>
              <a:rPr sz="1800" dirty="0">
                <a:latin typeface="Tahoma"/>
                <a:cs typeface="Tahoma"/>
              </a:rPr>
              <a:t>t</a:t>
            </a:r>
            <a:r>
              <a:rPr sz="1800" spc="-4" dirty="0">
                <a:latin typeface="Tahoma"/>
                <a:cs typeface="Tahoma"/>
              </a:rPr>
              <a:t>i</a:t>
            </a:r>
            <a:r>
              <a:rPr sz="1800" dirty="0">
                <a:latin typeface="Tahoma"/>
                <a:cs typeface="Tahoma"/>
              </a:rPr>
              <a:t>c</a:t>
            </a:r>
            <a:r>
              <a:rPr sz="1800" spc="-4" dirty="0">
                <a:latin typeface="Tahoma"/>
                <a:cs typeface="Tahoma"/>
              </a:rPr>
              <a:t> </a:t>
            </a:r>
            <a:r>
              <a:rPr sz="1800" dirty="0">
                <a:latin typeface="Tahoma"/>
                <a:cs typeface="Tahoma"/>
              </a:rPr>
              <a:t>of</a:t>
            </a:r>
            <a:r>
              <a:rPr sz="1800" spc="-4" dirty="0">
                <a:latin typeface="Tahoma"/>
                <a:cs typeface="Tahoma"/>
              </a:rPr>
              <a:t> </a:t>
            </a:r>
            <a:r>
              <a:rPr sz="1800" spc="-13" dirty="0">
                <a:latin typeface="Tahoma"/>
                <a:cs typeface="Tahoma"/>
              </a:rPr>
              <a:t>a</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13" dirty="0">
                <a:latin typeface="Tahoma"/>
                <a:cs typeface="Tahoma"/>
              </a:rPr>
              <a:t>a</a:t>
            </a:r>
            <a:endParaRPr sz="1800">
              <a:latin typeface="Tahoma"/>
              <a:cs typeface="Tahoma"/>
            </a:endParaRPr>
          </a:p>
          <a:p>
            <a:pPr marL="716870" indent="-307718">
              <a:spcBef>
                <a:spcPts val="516"/>
              </a:spcBef>
              <a:buClr>
                <a:srgbClr val="3333CC"/>
              </a:buClr>
              <a:buSzPct val="58333"/>
              <a:buFont typeface="Wingdings"/>
              <a:buChar char=""/>
              <a:tabLst>
                <a:tab pos="716870" algn="l"/>
              </a:tabLst>
            </a:pPr>
            <a:r>
              <a:rPr spc="-13" dirty="0"/>
              <a:t>Random</a:t>
            </a:r>
            <a:r>
              <a:rPr spc="-4" dirty="0"/>
              <a:t> </a:t>
            </a:r>
            <a:r>
              <a:rPr dirty="0"/>
              <a:t>error</a:t>
            </a:r>
            <a:r>
              <a:rPr spc="-4" dirty="0"/>
              <a:t> </a:t>
            </a:r>
            <a:r>
              <a:rPr dirty="0"/>
              <a:t>-</a:t>
            </a:r>
            <a:r>
              <a:rPr spc="-18" dirty="0"/>
              <a:t>&gt;</a:t>
            </a:r>
            <a:r>
              <a:rPr spc="-4" dirty="0"/>
              <a:t> </a:t>
            </a:r>
            <a:r>
              <a:rPr spc="-13" dirty="0"/>
              <a:t>non</a:t>
            </a:r>
            <a:r>
              <a:rPr dirty="0"/>
              <a:t>-</a:t>
            </a:r>
            <a:r>
              <a:rPr spc="-13" dirty="0"/>
              <a:t>d</a:t>
            </a:r>
            <a:r>
              <a:rPr dirty="0"/>
              <a:t>eter</a:t>
            </a:r>
            <a:r>
              <a:rPr spc="-27" dirty="0"/>
              <a:t>m</a:t>
            </a:r>
            <a:r>
              <a:rPr spc="-9" dirty="0"/>
              <a:t>ini</a:t>
            </a:r>
            <a:r>
              <a:rPr dirty="0"/>
              <a:t>st</a:t>
            </a:r>
            <a:r>
              <a:rPr spc="-9" dirty="0"/>
              <a:t>i</a:t>
            </a:r>
            <a:r>
              <a:rPr dirty="0"/>
              <a:t>c</a:t>
            </a:r>
          </a:p>
          <a:p>
            <a:pPr marL="1075875" lvl="1" indent="-256432">
              <a:spcBef>
                <a:spcPts val="471"/>
              </a:spcBef>
              <a:buClr>
                <a:srgbClr val="FF0000"/>
              </a:buClr>
              <a:buSzPct val="55000"/>
              <a:buFont typeface="Wingdings"/>
              <a:buChar char=""/>
              <a:tabLst>
                <a:tab pos="1075875" algn="l"/>
              </a:tabLst>
            </a:pPr>
            <a:r>
              <a:rPr sz="1800" spc="-13" dirty="0">
                <a:latin typeface="Tahoma"/>
                <a:cs typeface="Tahoma"/>
              </a:rPr>
              <a:t>no</a:t>
            </a:r>
            <a:r>
              <a:rPr sz="1800" spc="-4" dirty="0">
                <a:latin typeface="Tahoma"/>
                <a:cs typeface="Tahoma"/>
              </a:rPr>
              <a:t> </a:t>
            </a:r>
            <a:r>
              <a:rPr sz="1800" spc="-13" dirty="0">
                <a:latin typeface="Tahoma"/>
                <a:cs typeface="Tahoma"/>
              </a:rPr>
              <a:t>p</a:t>
            </a:r>
            <a:r>
              <a:rPr sz="1800" dirty="0">
                <a:latin typeface="Tahoma"/>
                <a:cs typeface="Tahoma"/>
              </a:rPr>
              <a:t>re</a:t>
            </a:r>
            <a:r>
              <a:rPr sz="1800" spc="-9" dirty="0">
                <a:latin typeface="Tahoma"/>
                <a:cs typeface="Tahoma"/>
              </a:rPr>
              <a:t>di</a:t>
            </a:r>
            <a:r>
              <a:rPr sz="1800" dirty="0">
                <a:latin typeface="Tahoma"/>
                <a:cs typeface="Tahoma"/>
              </a:rPr>
              <a:t>ct</a:t>
            </a:r>
            <a:r>
              <a:rPr sz="1800" spc="-9" dirty="0">
                <a:latin typeface="Tahoma"/>
                <a:cs typeface="Tahoma"/>
              </a:rPr>
              <a:t>ion</a:t>
            </a:r>
            <a:r>
              <a:rPr sz="1800" spc="-4" dirty="0">
                <a:latin typeface="Tahoma"/>
                <a:cs typeface="Tahoma"/>
              </a:rPr>
              <a:t> </a:t>
            </a:r>
            <a:r>
              <a:rPr sz="1800" spc="-13" dirty="0">
                <a:latin typeface="Tahoma"/>
                <a:cs typeface="Tahoma"/>
              </a:rPr>
              <a:t>p</a:t>
            </a:r>
            <a:r>
              <a:rPr sz="1800" dirty="0">
                <a:latin typeface="Tahoma"/>
                <a:cs typeface="Tahoma"/>
              </a:rPr>
              <a:t>oss</a:t>
            </a:r>
            <a:r>
              <a:rPr sz="1800" spc="-9" dirty="0">
                <a:latin typeface="Tahoma"/>
                <a:cs typeface="Tahoma"/>
              </a:rPr>
              <a:t>ibl</a:t>
            </a:r>
            <a:r>
              <a:rPr sz="1800" dirty="0">
                <a:latin typeface="Tahoma"/>
                <a:cs typeface="Tahoma"/>
              </a:rPr>
              <a:t>e</a:t>
            </a:r>
            <a:endParaRPr sz="1800">
              <a:latin typeface="Tahoma"/>
              <a:cs typeface="Tahoma"/>
            </a:endParaRPr>
          </a:p>
          <a:p>
            <a:pPr marL="1075875" lvl="1" indent="-256432">
              <a:spcBef>
                <a:spcPts val="449"/>
              </a:spcBef>
              <a:buClr>
                <a:srgbClr val="FF0000"/>
              </a:buClr>
              <a:buSzPct val="55000"/>
              <a:buFont typeface="Wingdings"/>
              <a:buChar char=""/>
              <a:tabLst>
                <a:tab pos="1075875" algn="l"/>
              </a:tabLst>
            </a:pPr>
            <a:r>
              <a:rPr sz="1800" spc="-13" dirty="0">
                <a:latin typeface="Tahoma"/>
                <a:cs typeface="Tahoma"/>
              </a:rPr>
              <a:t>however</a:t>
            </a:r>
            <a:r>
              <a:rPr sz="1800" spc="-9" dirty="0">
                <a:latin typeface="Tahoma"/>
                <a:cs typeface="Tahoma"/>
              </a:rPr>
              <a:t>,</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ey</a:t>
            </a:r>
            <a:r>
              <a:rPr sz="1800" spc="-4" dirty="0">
                <a:latin typeface="Tahoma"/>
                <a:cs typeface="Tahoma"/>
              </a:rPr>
              <a:t> </a:t>
            </a:r>
            <a:r>
              <a:rPr sz="1800" dirty="0">
                <a:latin typeface="Tahoma"/>
                <a:cs typeface="Tahoma"/>
              </a:rPr>
              <a:t>c</a:t>
            </a:r>
            <a:r>
              <a:rPr sz="1800" spc="-13" dirty="0">
                <a:latin typeface="Tahoma"/>
                <a:cs typeface="Tahoma"/>
              </a:rPr>
              <a:t>an</a:t>
            </a:r>
            <a:r>
              <a:rPr sz="1800" spc="-4" dirty="0">
                <a:latin typeface="Tahoma"/>
                <a:cs typeface="Tahoma"/>
              </a:rPr>
              <a:t> </a:t>
            </a:r>
            <a:r>
              <a:rPr sz="1800" spc="-13" dirty="0">
                <a:latin typeface="Tahoma"/>
                <a:cs typeface="Tahoma"/>
              </a:rPr>
              <a:t>b</a:t>
            </a:r>
            <a:r>
              <a:rPr sz="1800" dirty="0">
                <a:latin typeface="Tahoma"/>
                <a:cs typeface="Tahoma"/>
              </a:rPr>
              <a:t>e</a:t>
            </a:r>
            <a:r>
              <a:rPr sz="1800" spc="-4" dirty="0">
                <a:latin typeface="Tahoma"/>
                <a:cs typeface="Tahoma"/>
              </a:rPr>
              <a:t> </a:t>
            </a:r>
            <a:r>
              <a:rPr sz="1800" spc="-13" dirty="0">
                <a:latin typeface="Tahoma"/>
                <a:cs typeface="Tahoma"/>
              </a:rPr>
              <a:t>d</a:t>
            </a:r>
            <a:r>
              <a:rPr sz="1800" dirty="0">
                <a:latin typeface="Tahoma"/>
                <a:cs typeface="Tahoma"/>
              </a:rPr>
              <a:t>escr</a:t>
            </a:r>
            <a:r>
              <a:rPr sz="1800" spc="-9" dirty="0">
                <a:latin typeface="Tahoma"/>
                <a:cs typeface="Tahoma"/>
              </a:rPr>
              <a:t>ib</a:t>
            </a:r>
            <a:r>
              <a:rPr sz="1800" dirty="0">
                <a:latin typeface="Tahoma"/>
                <a:cs typeface="Tahoma"/>
              </a:rPr>
              <a:t>e</a:t>
            </a:r>
            <a:r>
              <a:rPr sz="1800" spc="-13" dirty="0">
                <a:latin typeface="Tahoma"/>
                <a:cs typeface="Tahoma"/>
              </a:rPr>
              <a:t>d</a:t>
            </a:r>
            <a:r>
              <a:rPr sz="1800" spc="-4" dirty="0">
                <a:latin typeface="Tahoma"/>
                <a:cs typeface="Tahoma"/>
              </a:rPr>
              <a:t> </a:t>
            </a:r>
            <a:r>
              <a:rPr sz="1800" spc="-13" dirty="0">
                <a:latin typeface="Tahoma"/>
                <a:cs typeface="Tahoma"/>
              </a:rPr>
              <a:t>p</a:t>
            </a:r>
            <a:r>
              <a:rPr sz="1800" dirty="0">
                <a:latin typeface="Tahoma"/>
                <a:cs typeface="Tahoma"/>
              </a:rPr>
              <a:t>r</a:t>
            </a:r>
            <a:r>
              <a:rPr sz="1800" spc="-9" dirty="0">
                <a:latin typeface="Tahoma"/>
                <a:cs typeface="Tahoma"/>
              </a:rPr>
              <a:t>obabili</a:t>
            </a:r>
            <a:r>
              <a:rPr sz="1800" dirty="0">
                <a:latin typeface="Tahoma"/>
                <a:cs typeface="Tahoma"/>
              </a:rPr>
              <a:t>st</a:t>
            </a:r>
            <a:r>
              <a:rPr sz="1800" spc="-4" dirty="0">
                <a:latin typeface="Tahoma"/>
                <a:cs typeface="Tahoma"/>
              </a:rPr>
              <a:t>i</a:t>
            </a:r>
            <a:r>
              <a:rPr sz="1800" dirty="0">
                <a:latin typeface="Tahoma"/>
                <a:cs typeface="Tahoma"/>
              </a:rPr>
              <a:t>c</a:t>
            </a:r>
            <a:r>
              <a:rPr sz="1800" spc="-9" dirty="0">
                <a:latin typeface="Tahoma"/>
                <a:cs typeface="Tahoma"/>
              </a:rPr>
              <a:t>all</a:t>
            </a:r>
            <a:r>
              <a:rPr sz="1800" dirty="0">
                <a:latin typeface="Tahoma"/>
                <a:cs typeface="Tahoma"/>
              </a:rPr>
              <a:t>y</a:t>
            </a:r>
            <a:endParaRPr sz="1800">
              <a:latin typeface="Tahoma"/>
              <a:cs typeface="Tahoma"/>
            </a:endParaRPr>
          </a:p>
          <a:p>
            <a:pPr marL="1075875" lvl="1" indent="-256432">
              <a:spcBef>
                <a:spcPts val="359"/>
              </a:spcBef>
              <a:buClr>
                <a:srgbClr val="FF0000"/>
              </a:buClr>
              <a:buSzPct val="55000"/>
              <a:buFont typeface="Wingdings"/>
              <a:buChar char=""/>
              <a:tabLst>
                <a:tab pos="1075875" algn="l"/>
              </a:tabLst>
            </a:pPr>
            <a:r>
              <a:rPr sz="1800" dirty="0">
                <a:latin typeface="Tahoma"/>
                <a:cs typeface="Tahoma"/>
              </a:rPr>
              <a:t>e</a:t>
            </a:r>
            <a:r>
              <a:rPr sz="1800" spc="-9" dirty="0">
                <a:latin typeface="Tahoma"/>
                <a:cs typeface="Tahoma"/>
              </a:rPr>
              <a:t>.g.</a:t>
            </a:r>
            <a:r>
              <a:rPr sz="1800" spc="-4" dirty="0">
                <a:latin typeface="Tahoma"/>
                <a:cs typeface="Tahoma"/>
              </a:rPr>
              <a:t> </a:t>
            </a:r>
            <a:r>
              <a:rPr sz="1800" dirty="0">
                <a:latin typeface="Tahoma"/>
                <a:cs typeface="Tahoma"/>
              </a:rPr>
              <a:t>H</a:t>
            </a:r>
            <a:r>
              <a:rPr sz="1800" spc="-13" dirty="0">
                <a:latin typeface="Tahoma"/>
                <a:cs typeface="Tahoma"/>
              </a:rPr>
              <a:t>u</a:t>
            </a:r>
            <a:r>
              <a:rPr sz="1800" dirty="0">
                <a:latin typeface="Tahoma"/>
                <a:cs typeface="Tahoma"/>
              </a:rPr>
              <a:t>e</a:t>
            </a:r>
            <a:r>
              <a:rPr sz="1800" spc="-4" dirty="0">
                <a:latin typeface="Tahoma"/>
                <a:cs typeface="Tahoma"/>
              </a:rPr>
              <a:t> </a:t>
            </a:r>
            <a:r>
              <a:rPr sz="1800" spc="-9" dirty="0">
                <a:latin typeface="Tahoma"/>
                <a:cs typeface="Tahoma"/>
              </a:rPr>
              <a:t>in</a:t>
            </a:r>
            <a:r>
              <a:rPr sz="1800" dirty="0">
                <a:latin typeface="Tahoma"/>
                <a:cs typeface="Tahoma"/>
              </a:rPr>
              <a:t>st</a:t>
            </a:r>
            <a:r>
              <a:rPr sz="1800" spc="-9" dirty="0">
                <a:latin typeface="Tahoma"/>
                <a:cs typeface="Tahoma"/>
              </a:rPr>
              <a:t>abili</a:t>
            </a:r>
            <a:r>
              <a:rPr sz="1800" dirty="0">
                <a:latin typeface="Tahoma"/>
                <a:cs typeface="Tahoma"/>
              </a:rPr>
              <a:t>ty</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9" dirty="0">
                <a:latin typeface="Tahoma"/>
                <a:cs typeface="Tahoma"/>
              </a:rPr>
              <a:t>a,</a:t>
            </a:r>
            <a:r>
              <a:rPr sz="1800" spc="-4" dirty="0">
                <a:latin typeface="Tahoma"/>
                <a:cs typeface="Tahoma"/>
              </a:rPr>
              <a:t> </a:t>
            </a:r>
            <a:r>
              <a:rPr sz="1800" spc="-9" dirty="0">
                <a:latin typeface="Tahoma"/>
                <a:cs typeface="Tahoma"/>
              </a:rPr>
              <a:t>bla</a:t>
            </a:r>
            <a:r>
              <a:rPr sz="1800" dirty="0">
                <a:latin typeface="Tahoma"/>
                <a:cs typeface="Tahoma"/>
              </a:rPr>
              <a:t>ck</a:t>
            </a:r>
            <a:r>
              <a:rPr sz="1800" spc="-4" dirty="0">
                <a:latin typeface="Tahoma"/>
                <a:cs typeface="Tahoma"/>
              </a:rPr>
              <a:t> l</a:t>
            </a:r>
            <a:r>
              <a:rPr sz="1800" dirty="0">
                <a:latin typeface="Tahoma"/>
                <a:cs typeface="Tahoma"/>
              </a:rPr>
              <a:t>eve</a:t>
            </a:r>
            <a:r>
              <a:rPr sz="1800" spc="-4" dirty="0">
                <a:latin typeface="Tahoma"/>
                <a:cs typeface="Tahoma"/>
              </a:rPr>
              <a:t>l </a:t>
            </a:r>
            <a:r>
              <a:rPr sz="1800" spc="-9" dirty="0">
                <a:latin typeface="Tahoma"/>
                <a:cs typeface="Tahoma"/>
              </a:rPr>
              <a:t>noi</a:t>
            </a:r>
            <a:r>
              <a:rPr sz="1800" dirty="0">
                <a:latin typeface="Tahoma"/>
                <a:cs typeface="Tahoma"/>
              </a:rPr>
              <a:t>se</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13" dirty="0">
                <a:latin typeface="Tahoma"/>
                <a:cs typeface="Tahoma"/>
              </a:rPr>
              <a:t>a</a:t>
            </a:r>
            <a:r>
              <a:rPr sz="1800" spc="-4" dirty="0">
                <a:latin typeface="Tahoma"/>
                <a:cs typeface="Tahoma"/>
              </a:rPr>
              <a:t> </a:t>
            </a:r>
            <a:r>
              <a:rPr sz="1800" spc="-9" dirty="0">
                <a:latin typeface="Tahoma"/>
                <a:cs typeface="Tahoma"/>
              </a:rPr>
              <a:t>..</a:t>
            </a:r>
            <a:endParaRPr sz="1800">
              <a:latin typeface="Tahoma"/>
              <a:cs typeface="Tahoma"/>
            </a:endParaRPr>
          </a:p>
          <a:p>
            <a:pPr marL="716870" indent="-307718">
              <a:spcBef>
                <a:spcPts val="534"/>
              </a:spcBef>
              <a:buClr>
                <a:srgbClr val="3333CC"/>
              </a:buClr>
              <a:buSzPct val="58333"/>
              <a:buFont typeface="Wingdings"/>
              <a:buChar char=""/>
              <a:tabLst>
                <a:tab pos="716870" algn="l"/>
              </a:tabLst>
            </a:pPr>
            <a:r>
              <a:rPr dirty="0"/>
              <a:t>Prec</a:t>
            </a:r>
            <a:r>
              <a:rPr spc="-9" dirty="0"/>
              <a:t>is</a:t>
            </a:r>
            <a:r>
              <a:rPr spc="-13" dirty="0"/>
              <a:t>ion</a:t>
            </a:r>
          </a:p>
          <a:p>
            <a:pPr marL="1075875" lvl="1" indent="-256432">
              <a:spcBef>
                <a:spcPts val="467"/>
              </a:spcBef>
              <a:buClr>
                <a:srgbClr val="FF0000"/>
              </a:buClr>
              <a:buSzPct val="55000"/>
              <a:buFont typeface="Wingdings"/>
              <a:buChar char=""/>
              <a:tabLst>
                <a:tab pos="1075875" algn="l"/>
              </a:tabLst>
            </a:pPr>
            <a:r>
              <a:rPr sz="1800" dirty="0">
                <a:latin typeface="Tahoma"/>
                <a:cs typeface="Tahoma"/>
              </a:rPr>
              <a:t>re</a:t>
            </a:r>
            <a:r>
              <a:rPr sz="1800" spc="-13" dirty="0">
                <a:latin typeface="Tahoma"/>
                <a:cs typeface="Tahoma"/>
              </a:rPr>
              <a:t>produc</a:t>
            </a:r>
            <a:r>
              <a:rPr sz="1800" spc="-9" dirty="0">
                <a:latin typeface="Tahoma"/>
                <a:cs typeface="Tahoma"/>
              </a:rPr>
              <a:t>ibility</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se</a:t>
            </a:r>
            <a:r>
              <a:rPr sz="1800" spc="-13" dirty="0">
                <a:latin typeface="Tahoma"/>
                <a:cs typeface="Tahoma"/>
              </a:rPr>
              <a:t>n</a:t>
            </a:r>
            <a:r>
              <a:rPr sz="1800" dirty="0">
                <a:latin typeface="Tahoma"/>
                <a:cs typeface="Tahoma"/>
              </a:rPr>
              <a:t>sor</a:t>
            </a:r>
            <a:r>
              <a:rPr sz="1800" spc="-4" dirty="0">
                <a:latin typeface="Tahoma"/>
                <a:cs typeface="Tahoma"/>
              </a:rPr>
              <a:t> </a:t>
            </a:r>
            <a:r>
              <a:rPr sz="1800" dirty="0">
                <a:latin typeface="Tahoma"/>
                <a:cs typeface="Tahoma"/>
              </a:rPr>
              <a:t>res</a:t>
            </a:r>
            <a:r>
              <a:rPr sz="1800" spc="-9" dirty="0">
                <a:latin typeface="Tahoma"/>
                <a:cs typeface="Tahoma"/>
              </a:rPr>
              <a:t>ul</a:t>
            </a:r>
            <a:r>
              <a:rPr sz="1800" dirty="0">
                <a:latin typeface="Tahoma"/>
                <a:cs typeface="Tahoma"/>
              </a:rPr>
              <a:t>ts</a:t>
            </a:r>
            <a:endParaRPr sz="1800">
              <a:latin typeface="Tahoma"/>
              <a:cs typeface="Tahoma"/>
            </a:endParaRPr>
          </a:p>
        </p:txBody>
      </p:sp>
      <p:sp>
        <p:nvSpPr>
          <p:cNvPr id="5" name="object 5"/>
          <p:cNvSpPr/>
          <p:nvPr/>
        </p:nvSpPr>
        <p:spPr>
          <a:xfrm>
            <a:off x="5611091" y="5513294"/>
            <a:ext cx="2173430" cy="51547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868226" y="6046974"/>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732111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19082" y="381000"/>
            <a:ext cx="8229600" cy="884922"/>
          </a:xfrm>
          <a:prstGeom prst="rect">
            <a:avLst/>
          </a:prstGeom>
        </p:spPr>
        <p:txBody>
          <a:bodyPr vert="horz" wrap="square" lIns="0" tIns="0" rIns="0" bIns="0" rtlCol="0">
            <a:spAutoFit/>
          </a:bodyPr>
          <a:lstStyle/>
          <a:p>
            <a:pPr marL="687808" marR="4559">
              <a:lnSpc>
                <a:spcPts val="3410"/>
              </a:lnSpc>
            </a:pPr>
            <a:r>
              <a:rPr sz="3600" spc="-18" dirty="0"/>
              <a:t>Character</a:t>
            </a:r>
            <a:r>
              <a:rPr sz="3600" spc="-9" dirty="0"/>
              <a:t>i</a:t>
            </a:r>
            <a:r>
              <a:rPr sz="3600" spc="-4" dirty="0"/>
              <a:t>z</a:t>
            </a:r>
            <a:r>
              <a:rPr sz="3600" spc="-13" dirty="0"/>
              <a:t>ing</a:t>
            </a:r>
            <a:r>
              <a:rPr sz="3600" spc="-4" dirty="0"/>
              <a:t> E</a:t>
            </a:r>
            <a:r>
              <a:rPr sz="3600" dirty="0"/>
              <a:t>rror</a:t>
            </a:r>
            <a:r>
              <a:rPr sz="3600" spc="-13" dirty="0"/>
              <a:t>:</a:t>
            </a:r>
            <a:r>
              <a:rPr sz="3600" spc="-4" dirty="0"/>
              <a:t> </a:t>
            </a:r>
            <a:r>
              <a:rPr sz="3600" spc="-18" dirty="0"/>
              <a:t>Th</a:t>
            </a:r>
            <a:r>
              <a:rPr sz="3600" dirty="0"/>
              <a:t>e</a:t>
            </a:r>
            <a:r>
              <a:rPr sz="3600" spc="-4" dirty="0"/>
              <a:t> </a:t>
            </a:r>
            <a:r>
              <a:rPr sz="3600" spc="-13" dirty="0"/>
              <a:t>Chall</a:t>
            </a:r>
            <a:r>
              <a:rPr sz="3600" dirty="0"/>
              <a:t>e</a:t>
            </a:r>
            <a:r>
              <a:rPr sz="3600" spc="-18" dirty="0"/>
              <a:t>n</a:t>
            </a:r>
            <a:r>
              <a:rPr sz="3600" spc="-22" dirty="0"/>
              <a:t>g</a:t>
            </a:r>
            <a:r>
              <a:rPr sz="3600" dirty="0"/>
              <a:t>es</a:t>
            </a:r>
            <a:r>
              <a:rPr sz="3600" spc="-4" dirty="0"/>
              <a:t> </a:t>
            </a:r>
            <a:r>
              <a:rPr sz="3600" spc="-13" dirty="0"/>
              <a:t>in</a:t>
            </a:r>
            <a:r>
              <a:rPr sz="3600" spc="-18" dirty="0"/>
              <a:t> Mo</a:t>
            </a:r>
            <a:r>
              <a:rPr sz="3600" spc="-22" dirty="0"/>
              <a:t>b</a:t>
            </a:r>
            <a:r>
              <a:rPr sz="3600" spc="-9" dirty="0"/>
              <a:t>il</a:t>
            </a:r>
            <a:r>
              <a:rPr sz="3600" dirty="0"/>
              <a:t>e</a:t>
            </a:r>
            <a:r>
              <a:rPr sz="3600" spc="-4" dirty="0"/>
              <a:t> </a:t>
            </a:r>
            <a:r>
              <a:rPr sz="3600" spc="-18" dirty="0"/>
              <a:t>Ro</a:t>
            </a:r>
            <a:r>
              <a:rPr sz="3600" spc="-22" dirty="0"/>
              <a:t>b</a:t>
            </a:r>
            <a:r>
              <a:rPr sz="3600" dirty="0"/>
              <a:t>ot</a:t>
            </a:r>
            <a:r>
              <a:rPr sz="3600" spc="-9" dirty="0"/>
              <a:t>i</a:t>
            </a:r>
            <a:r>
              <a:rPr sz="3600" dirty="0"/>
              <a:t>cs</a:t>
            </a:r>
          </a:p>
        </p:txBody>
      </p:sp>
      <p:sp>
        <p:nvSpPr>
          <p:cNvPr id="5" name="object 5"/>
          <p:cNvSpPr txBox="1">
            <a:spLocks noGrp="1"/>
          </p:cNvSpPr>
          <p:nvPr>
            <p:ph type="body" idx="1"/>
          </p:nvPr>
        </p:nvSpPr>
        <p:spPr>
          <a:xfrm>
            <a:off x="457200" y="1600201"/>
            <a:ext cx="8229600" cy="4481996"/>
          </a:xfrm>
          <a:prstGeom prst="rect">
            <a:avLst/>
          </a:prstGeom>
        </p:spPr>
        <p:txBody>
          <a:bodyPr vert="horz" wrap="square" lIns="0" tIns="0" rIns="0" bIns="0" rtlCol="0">
            <a:spAutoFit/>
          </a:bodyPr>
          <a:lstStyle/>
          <a:p>
            <a:pPr marL="716870" marR="283215" indent="-307718">
              <a:lnSpc>
                <a:spcPts val="2513"/>
              </a:lnSpc>
              <a:buClr>
                <a:srgbClr val="3333CC"/>
              </a:buClr>
              <a:buSzPct val="58333"/>
              <a:buFont typeface="Wingdings"/>
              <a:buChar char=""/>
              <a:tabLst>
                <a:tab pos="716870" algn="l"/>
              </a:tabLst>
            </a:pPr>
            <a:r>
              <a:rPr sz="2800" spc="-13" dirty="0"/>
              <a:t>Mobile</a:t>
            </a:r>
            <a:r>
              <a:rPr sz="2800" spc="-4" dirty="0"/>
              <a:t> </a:t>
            </a:r>
            <a:r>
              <a:rPr sz="2800" spc="-13" dirty="0"/>
              <a:t>Rob</a:t>
            </a:r>
            <a:r>
              <a:rPr sz="2800" dirty="0"/>
              <a:t>ot</a:t>
            </a:r>
            <a:r>
              <a:rPr sz="2800" spc="-4" dirty="0"/>
              <a:t> </a:t>
            </a:r>
            <a:r>
              <a:rPr sz="2800" spc="-13" dirty="0"/>
              <a:t>ha</a:t>
            </a:r>
            <a:r>
              <a:rPr sz="2800" dirty="0"/>
              <a:t>s</a:t>
            </a:r>
            <a:r>
              <a:rPr sz="2800" spc="-4" dirty="0"/>
              <a:t> </a:t>
            </a:r>
            <a:r>
              <a:rPr sz="2800" dirty="0"/>
              <a:t>t</a:t>
            </a:r>
            <a:r>
              <a:rPr sz="2800" spc="-13" dirty="0"/>
              <a:t>o</a:t>
            </a:r>
            <a:r>
              <a:rPr sz="2800" spc="-4" dirty="0"/>
              <a:t> </a:t>
            </a:r>
            <a:r>
              <a:rPr sz="2800" spc="-13" dirty="0"/>
              <a:t>p</a:t>
            </a:r>
            <a:r>
              <a:rPr sz="2800" dirty="0"/>
              <a:t>erce</a:t>
            </a:r>
            <a:r>
              <a:rPr sz="2800" spc="-9" dirty="0"/>
              <a:t>i</a:t>
            </a:r>
            <a:r>
              <a:rPr sz="2800" spc="-4" dirty="0"/>
              <a:t>v</a:t>
            </a:r>
            <a:r>
              <a:rPr sz="2800" dirty="0"/>
              <a:t>e</a:t>
            </a:r>
            <a:r>
              <a:rPr sz="2800" spc="-9" dirty="0"/>
              <a:t>,</a:t>
            </a:r>
            <a:r>
              <a:rPr sz="2800" spc="-4" dirty="0"/>
              <a:t> </a:t>
            </a:r>
            <a:r>
              <a:rPr sz="2800" spc="-13" dirty="0"/>
              <a:t>anal</a:t>
            </a:r>
            <a:r>
              <a:rPr sz="2800" spc="-4" dirty="0"/>
              <a:t>y</a:t>
            </a:r>
            <a:r>
              <a:rPr sz="2800" dirty="0"/>
              <a:t>ze</a:t>
            </a:r>
            <a:r>
              <a:rPr sz="2800" spc="-4" dirty="0"/>
              <a:t> </a:t>
            </a:r>
            <a:r>
              <a:rPr sz="2800" spc="-13" dirty="0"/>
              <a:t>and</a:t>
            </a:r>
            <a:r>
              <a:rPr sz="2800" spc="-4" dirty="0"/>
              <a:t> </a:t>
            </a:r>
            <a:r>
              <a:rPr sz="2800" spc="-9" dirty="0"/>
              <a:t>in</a:t>
            </a:r>
            <a:r>
              <a:rPr sz="2800" dirty="0"/>
              <a:t>ter</a:t>
            </a:r>
            <a:r>
              <a:rPr sz="2800" spc="-13" dirty="0"/>
              <a:t>p</a:t>
            </a:r>
            <a:r>
              <a:rPr sz="2800" dirty="0"/>
              <a:t>ret t</a:t>
            </a:r>
            <a:r>
              <a:rPr sz="2800" spc="-13" dirty="0"/>
              <a:t>h</a:t>
            </a:r>
            <a:r>
              <a:rPr sz="2800" dirty="0"/>
              <a:t>e</a:t>
            </a:r>
            <a:r>
              <a:rPr sz="2800" spc="-4" dirty="0"/>
              <a:t> </a:t>
            </a:r>
            <a:r>
              <a:rPr sz="2800" dirty="0"/>
              <a:t>st</a:t>
            </a:r>
            <a:r>
              <a:rPr sz="2800" spc="-13" dirty="0"/>
              <a:t>a</a:t>
            </a:r>
            <a:r>
              <a:rPr sz="2800" dirty="0"/>
              <a:t>te</a:t>
            </a:r>
            <a:r>
              <a:rPr sz="2800" spc="-4" dirty="0"/>
              <a:t> </a:t>
            </a:r>
            <a:r>
              <a:rPr sz="2800" dirty="0"/>
              <a:t>of</a:t>
            </a:r>
            <a:r>
              <a:rPr sz="2800" spc="-4" dirty="0"/>
              <a:t> </a:t>
            </a:r>
            <a:r>
              <a:rPr sz="2800" dirty="0"/>
              <a:t>t</a:t>
            </a:r>
            <a:r>
              <a:rPr sz="2800" spc="-13" dirty="0"/>
              <a:t>h</a:t>
            </a:r>
            <a:r>
              <a:rPr sz="2800" dirty="0"/>
              <a:t>e</a:t>
            </a:r>
            <a:r>
              <a:rPr sz="2800" spc="-4" dirty="0"/>
              <a:t> </a:t>
            </a:r>
            <a:r>
              <a:rPr sz="2800" dirty="0"/>
              <a:t>s</a:t>
            </a:r>
            <a:r>
              <a:rPr sz="2800" spc="-13" dirty="0"/>
              <a:t>u</a:t>
            </a:r>
            <a:r>
              <a:rPr sz="2800" dirty="0"/>
              <a:t>rr</a:t>
            </a:r>
            <a:r>
              <a:rPr sz="2800" spc="-13" dirty="0"/>
              <a:t>ounding</a:t>
            </a:r>
          </a:p>
          <a:p>
            <a:pPr marL="716870" marR="1094680" indent="-307718">
              <a:lnSpc>
                <a:spcPct val="101499"/>
              </a:lnSpc>
              <a:spcBef>
                <a:spcPts val="422"/>
              </a:spcBef>
              <a:buClr>
                <a:srgbClr val="3333CC"/>
              </a:buClr>
              <a:buSzPct val="58333"/>
              <a:buFont typeface="Wingdings"/>
              <a:buChar char=""/>
              <a:tabLst>
                <a:tab pos="716870" algn="l"/>
              </a:tabLst>
            </a:pPr>
            <a:r>
              <a:rPr sz="2800" spc="-18" dirty="0"/>
              <a:t>Me</a:t>
            </a:r>
            <a:r>
              <a:rPr sz="2800" spc="-13" dirty="0"/>
              <a:t>asure</a:t>
            </a:r>
            <a:r>
              <a:rPr sz="2800" spc="-27" dirty="0"/>
              <a:t>m</a:t>
            </a:r>
            <a:r>
              <a:rPr sz="2800" dirty="0"/>
              <a:t>e</a:t>
            </a:r>
            <a:r>
              <a:rPr sz="2800" spc="-13" dirty="0"/>
              <a:t>n</a:t>
            </a:r>
            <a:r>
              <a:rPr sz="2800" dirty="0"/>
              <a:t>ts</a:t>
            </a:r>
            <a:r>
              <a:rPr sz="2800" spc="-4" dirty="0"/>
              <a:t> </a:t>
            </a:r>
            <a:r>
              <a:rPr sz="2800" spc="-9" dirty="0"/>
              <a:t>in</a:t>
            </a:r>
            <a:r>
              <a:rPr sz="2800" spc="-4" dirty="0"/>
              <a:t> </a:t>
            </a:r>
            <a:r>
              <a:rPr sz="2800" dirty="0"/>
              <a:t>re</a:t>
            </a:r>
            <a:r>
              <a:rPr sz="2800" spc="-9" dirty="0"/>
              <a:t>al</a:t>
            </a:r>
            <a:r>
              <a:rPr sz="2800" spc="-4" dirty="0"/>
              <a:t> </a:t>
            </a:r>
            <a:r>
              <a:rPr sz="2800" dirty="0"/>
              <a:t>wor</a:t>
            </a:r>
            <a:r>
              <a:rPr sz="2800" spc="-9" dirty="0"/>
              <a:t>ld</a:t>
            </a:r>
            <a:r>
              <a:rPr sz="2800" spc="-4" dirty="0"/>
              <a:t> </a:t>
            </a:r>
            <a:r>
              <a:rPr sz="2800" dirty="0"/>
              <a:t>e</a:t>
            </a:r>
            <a:r>
              <a:rPr sz="2800" spc="-13" dirty="0"/>
              <a:t>n</a:t>
            </a:r>
            <a:r>
              <a:rPr sz="2800" spc="-18" dirty="0"/>
              <a:t>v</a:t>
            </a:r>
            <a:r>
              <a:rPr sz="2800" spc="-9" dirty="0"/>
              <a:t>i</a:t>
            </a:r>
            <a:r>
              <a:rPr sz="2800" dirty="0"/>
              <a:t>r</a:t>
            </a:r>
            <a:r>
              <a:rPr sz="2800" spc="-13" dirty="0"/>
              <a:t>on</a:t>
            </a:r>
            <a:r>
              <a:rPr sz="2800" spc="-27" dirty="0"/>
              <a:t>m</a:t>
            </a:r>
            <a:r>
              <a:rPr sz="2800" dirty="0"/>
              <a:t>e</a:t>
            </a:r>
            <a:r>
              <a:rPr sz="2800" spc="-13" dirty="0"/>
              <a:t>n</a:t>
            </a:r>
            <a:r>
              <a:rPr sz="2800" dirty="0"/>
              <a:t>t</a:t>
            </a:r>
            <a:r>
              <a:rPr sz="2800" spc="-4" dirty="0"/>
              <a:t> </a:t>
            </a:r>
            <a:r>
              <a:rPr sz="2800" spc="-13" dirty="0"/>
              <a:t>a</a:t>
            </a:r>
            <a:r>
              <a:rPr sz="2800" dirty="0"/>
              <a:t>re </a:t>
            </a:r>
            <a:r>
              <a:rPr sz="2800" spc="-13" dirty="0"/>
              <a:t>d</a:t>
            </a:r>
            <a:r>
              <a:rPr sz="2800" spc="-18" dirty="0"/>
              <a:t>y</a:t>
            </a:r>
            <a:r>
              <a:rPr sz="2800" spc="-13" dirty="0"/>
              <a:t>na</a:t>
            </a:r>
            <a:r>
              <a:rPr sz="2800" spc="-27" dirty="0"/>
              <a:t>m</a:t>
            </a:r>
            <a:r>
              <a:rPr sz="2800" spc="-9" dirty="0"/>
              <a:t>i</a:t>
            </a:r>
            <a:r>
              <a:rPr sz="2800" dirty="0"/>
              <a:t>c</a:t>
            </a:r>
            <a:r>
              <a:rPr sz="2800" spc="-9" dirty="0"/>
              <a:t>all</a:t>
            </a:r>
            <a:r>
              <a:rPr sz="2800" dirty="0"/>
              <a:t>y</a:t>
            </a:r>
            <a:r>
              <a:rPr sz="2800" spc="-4" dirty="0"/>
              <a:t> </a:t>
            </a:r>
            <a:r>
              <a:rPr sz="2800" dirty="0"/>
              <a:t>c</a:t>
            </a:r>
            <a:r>
              <a:rPr sz="2800" spc="-13" dirty="0"/>
              <a:t>hanging</a:t>
            </a:r>
            <a:r>
              <a:rPr sz="2800" spc="-4" dirty="0"/>
              <a:t> </a:t>
            </a:r>
            <a:r>
              <a:rPr sz="2800" spc="-13" dirty="0"/>
              <a:t>and</a:t>
            </a:r>
            <a:r>
              <a:rPr sz="2800" spc="-4" dirty="0"/>
              <a:t> </a:t>
            </a:r>
            <a:r>
              <a:rPr sz="2800" dirty="0"/>
              <a:t>error</a:t>
            </a:r>
            <a:r>
              <a:rPr sz="2800" spc="-4" dirty="0"/>
              <a:t> </a:t>
            </a:r>
            <a:r>
              <a:rPr sz="2800" spc="-13" dirty="0"/>
              <a:t>p</a:t>
            </a:r>
            <a:r>
              <a:rPr sz="2800" dirty="0"/>
              <a:t>r</a:t>
            </a:r>
            <a:r>
              <a:rPr sz="2800" spc="-13" dirty="0"/>
              <a:t>on</a:t>
            </a:r>
            <a:r>
              <a:rPr sz="2800" dirty="0"/>
              <a:t>e</a:t>
            </a:r>
            <a:r>
              <a:rPr sz="2800" spc="-9" dirty="0"/>
              <a:t>.</a:t>
            </a:r>
          </a:p>
          <a:p>
            <a:pPr marL="716870" indent="-307718">
              <a:spcBef>
                <a:spcPts val="444"/>
              </a:spcBef>
              <a:buClr>
                <a:srgbClr val="3333CC"/>
              </a:buClr>
              <a:buSzPct val="58333"/>
              <a:buFont typeface="Wingdings"/>
              <a:buChar char=""/>
              <a:tabLst>
                <a:tab pos="716870" algn="l"/>
              </a:tabLst>
            </a:pPr>
            <a:r>
              <a:rPr sz="2800" dirty="0"/>
              <a:t>Ex</a:t>
            </a:r>
            <a:r>
              <a:rPr sz="2800" spc="-13" dirty="0"/>
              <a:t>a</a:t>
            </a:r>
            <a:r>
              <a:rPr sz="2800" spc="-27" dirty="0"/>
              <a:t>m</a:t>
            </a:r>
            <a:r>
              <a:rPr sz="2800" spc="-9" dirty="0"/>
              <a:t>pl</a:t>
            </a:r>
            <a:r>
              <a:rPr sz="2800" dirty="0"/>
              <a:t>es</a:t>
            </a:r>
            <a:r>
              <a:rPr sz="2800" spc="-9" dirty="0"/>
              <a:t>:</a:t>
            </a:r>
          </a:p>
          <a:p>
            <a:pPr marL="1070176" lvl="1" indent="-250734">
              <a:spcBef>
                <a:spcPts val="471"/>
              </a:spcBef>
              <a:buClr>
                <a:srgbClr val="FF0000"/>
              </a:buClr>
              <a:buSzPct val="55000"/>
              <a:buFont typeface="Wingdings"/>
              <a:buChar char=""/>
              <a:tabLst>
                <a:tab pos="1075875" algn="l"/>
              </a:tabLst>
            </a:pPr>
            <a:r>
              <a:rPr sz="1800" dirty="0">
                <a:latin typeface="Tahoma"/>
                <a:cs typeface="Tahoma"/>
              </a:rPr>
              <a:t>c</a:t>
            </a:r>
            <a:r>
              <a:rPr sz="1800" spc="-9" dirty="0">
                <a:latin typeface="Tahoma"/>
                <a:cs typeface="Tahoma"/>
              </a:rPr>
              <a:t>hanging</a:t>
            </a:r>
            <a:r>
              <a:rPr sz="1800" spc="-4" dirty="0">
                <a:latin typeface="Tahoma"/>
                <a:cs typeface="Tahoma"/>
              </a:rPr>
              <a:t> </a:t>
            </a:r>
            <a:r>
              <a:rPr sz="1800" spc="-9" dirty="0">
                <a:latin typeface="Tahoma"/>
                <a:cs typeface="Tahoma"/>
              </a:rPr>
              <a:t>illumina</a:t>
            </a:r>
            <a:r>
              <a:rPr sz="1800" dirty="0">
                <a:latin typeface="Tahoma"/>
                <a:cs typeface="Tahoma"/>
              </a:rPr>
              <a:t>t</a:t>
            </a:r>
            <a:r>
              <a:rPr sz="1800" spc="-9" dirty="0">
                <a:latin typeface="Tahoma"/>
                <a:cs typeface="Tahoma"/>
              </a:rPr>
              <a:t>ion</a:t>
            </a:r>
            <a:r>
              <a:rPr sz="1800" dirty="0">
                <a:latin typeface="Tahoma"/>
                <a:cs typeface="Tahoma"/>
              </a:rPr>
              <a:t>s</a:t>
            </a:r>
          </a:p>
          <a:p>
            <a:pPr marL="1075875" lvl="1" indent="-256432">
              <a:spcBef>
                <a:spcPts val="449"/>
              </a:spcBef>
              <a:buClr>
                <a:srgbClr val="FF0000"/>
              </a:buClr>
              <a:buSzPct val="55000"/>
              <a:buFont typeface="Wingdings"/>
              <a:buChar char=""/>
              <a:tabLst>
                <a:tab pos="1075875" algn="l"/>
              </a:tabLst>
            </a:pPr>
            <a:r>
              <a:rPr sz="1800" dirty="0">
                <a:latin typeface="Tahoma"/>
                <a:cs typeface="Tahoma"/>
              </a:rPr>
              <a:t>s</a:t>
            </a:r>
            <a:r>
              <a:rPr sz="1800" spc="-13" dirty="0">
                <a:latin typeface="Tahoma"/>
                <a:cs typeface="Tahoma"/>
              </a:rPr>
              <a:t>pec</a:t>
            </a:r>
            <a:r>
              <a:rPr sz="1800" spc="-9" dirty="0">
                <a:latin typeface="Tahoma"/>
                <a:cs typeface="Tahoma"/>
              </a:rPr>
              <a:t>ular</a:t>
            </a:r>
            <a:r>
              <a:rPr sz="1800" spc="-4" dirty="0">
                <a:latin typeface="Tahoma"/>
                <a:cs typeface="Tahoma"/>
              </a:rPr>
              <a:t> </a:t>
            </a:r>
            <a:r>
              <a:rPr sz="1800" dirty="0">
                <a:latin typeface="Tahoma"/>
                <a:cs typeface="Tahoma"/>
              </a:rPr>
              <a:t>ref</a:t>
            </a:r>
            <a:r>
              <a:rPr sz="1800" spc="-4" dirty="0">
                <a:latin typeface="Tahoma"/>
                <a:cs typeface="Tahoma"/>
              </a:rPr>
              <a:t>l</a:t>
            </a:r>
            <a:r>
              <a:rPr sz="1800" dirty="0">
                <a:latin typeface="Tahoma"/>
                <a:cs typeface="Tahoma"/>
              </a:rPr>
              <a:t>ect</a:t>
            </a:r>
            <a:r>
              <a:rPr sz="1800" spc="-9" dirty="0">
                <a:latin typeface="Tahoma"/>
                <a:cs typeface="Tahoma"/>
              </a:rPr>
              <a:t>ion</a:t>
            </a:r>
            <a:r>
              <a:rPr sz="1800" dirty="0">
                <a:latin typeface="Tahoma"/>
                <a:cs typeface="Tahoma"/>
              </a:rPr>
              <a:t>s</a:t>
            </a:r>
          </a:p>
          <a:p>
            <a:pPr marL="1075875" lvl="1" indent="-256432">
              <a:spcBef>
                <a:spcPts val="449"/>
              </a:spcBef>
              <a:buClr>
                <a:srgbClr val="FF0000"/>
              </a:buClr>
              <a:buSzPct val="55000"/>
              <a:buFont typeface="Wingdings"/>
              <a:buChar char=""/>
              <a:tabLst>
                <a:tab pos="1075875" algn="l"/>
              </a:tabLst>
            </a:pPr>
            <a:r>
              <a:rPr sz="1800" spc="-9" dirty="0">
                <a:latin typeface="Tahoma"/>
                <a:cs typeface="Tahoma"/>
              </a:rPr>
              <a:t>light</a:t>
            </a:r>
            <a:r>
              <a:rPr sz="1800" spc="-4" dirty="0">
                <a:latin typeface="Tahoma"/>
                <a:cs typeface="Tahoma"/>
              </a:rPr>
              <a:t> </a:t>
            </a:r>
            <a:r>
              <a:rPr sz="1800" dirty="0">
                <a:latin typeface="Tahoma"/>
                <a:cs typeface="Tahoma"/>
              </a:rPr>
              <a:t>or</a:t>
            </a:r>
            <a:r>
              <a:rPr sz="1800" spc="-4" dirty="0">
                <a:latin typeface="Tahoma"/>
                <a:cs typeface="Tahoma"/>
              </a:rPr>
              <a:t> </a:t>
            </a:r>
            <a:r>
              <a:rPr sz="1800" dirty="0">
                <a:latin typeface="Tahoma"/>
                <a:cs typeface="Tahoma"/>
              </a:rPr>
              <a:t>s</a:t>
            </a:r>
            <a:r>
              <a:rPr sz="1800" spc="-13" dirty="0">
                <a:latin typeface="Tahoma"/>
                <a:cs typeface="Tahoma"/>
              </a:rPr>
              <a:t>ound</a:t>
            </a:r>
            <a:r>
              <a:rPr sz="1800" spc="-4" dirty="0">
                <a:latin typeface="Tahoma"/>
                <a:cs typeface="Tahoma"/>
              </a:rPr>
              <a:t> </a:t>
            </a:r>
            <a:r>
              <a:rPr sz="1800" spc="-13" dirty="0">
                <a:latin typeface="Tahoma"/>
                <a:cs typeface="Tahoma"/>
              </a:rPr>
              <a:t>ab</a:t>
            </a:r>
            <a:r>
              <a:rPr sz="1800" dirty="0">
                <a:latin typeface="Tahoma"/>
                <a:cs typeface="Tahoma"/>
              </a:rPr>
              <a:t>sor</a:t>
            </a:r>
            <a:r>
              <a:rPr sz="1800" spc="-9" dirty="0">
                <a:latin typeface="Tahoma"/>
                <a:cs typeface="Tahoma"/>
              </a:rPr>
              <a:t>bing</a:t>
            </a:r>
            <a:r>
              <a:rPr sz="1800" spc="-4" dirty="0">
                <a:latin typeface="Tahoma"/>
                <a:cs typeface="Tahoma"/>
              </a:rPr>
              <a:t> </a:t>
            </a:r>
            <a:r>
              <a:rPr sz="1800" dirty="0">
                <a:latin typeface="Tahoma"/>
                <a:cs typeface="Tahoma"/>
              </a:rPr>
              <a:t>s</a:t>
            </a:r>
            <a:r>
              <a:rPr sz="1800" spc="-13" dirty="0">
                <a:latin typeface="Tahoma"/>
                <a:cs typeface="Tahoma"/>
              </a:rPr>
              <a:t>u</a:t>
            </a:r>
            <a:r>
              <a:rPr sz="1800" dirty="0">
                <a:latin typeface="Tahoma"/>
                <a:cs typeface="Tahoma"/>
              </a:rPr>
              <a:t>rf</a:t>
            </a:r>
            <a:r>
              <a:rPr sz="1800" spc="-13" dirty="0">
                <a:latin typeface="Tahoma"/>
                <a:cs typeface="Tahoma"/>
              </a:rPr>
              <a:t>a</a:t>
            </a:r>
            <a:r>
              <a:rPr sz="1800" dirty="0">
                <a:latin typeface="Tahoma"/>
                <a:cs typeface="Tahoma"/>
              </a:rPr>
              <a:t>ces</a:t>
            </a:r>
          </a:p>
          <a:p>
            <a:pPr marL="1070176" marR="415420" lvl="1" indent="-250734">
              <a:lnSpc>
                <a:spcPct val="100800"/>
              </a:lnSpc>
              <a:spcBef>
                <a:spcPts val="341"/>
              </a:spcBef>
              <a:buClr>
                <a:srgbClr val="FF0000"/>
              </a:buClr>
              <a:buSzPct val="55000"/>
              <a:buFont typeface="Wingdings"/>
              <a:buChar char=""/>
              <a:tabLst>
                <a:tab pos="1075875" algn="l"/>
              </a:tabLst>
            </a:pPr>
            <a:r>
              <a:rPr sz="1800" dirty="0">
                <a:solidFill>
                  <a:srgbClr val="333399"/>
                </a:solidFill>
                <a:latin typeface="Tahoma"/>
                <a:cs typeface="Tahoma"/>
              </a:rPr>
              <a:t>cross-se</a:t>
            </a:r>
            <a:r>
              <a:rPr sz="1800" spc="-13" dirty="0">
                <a:solidFill>
                  <a:srgbClr val="333399"/>
                </a:solidFill>
                <a:latin typeface="Tahoma"/>
                <a:cs typeface="Tahoma"/>
              </a:rPr>
              <a:t>ns</a:t>
            </a:r>
            <a:r>
              <a:rPr sz="1800" spc="-4" dirty="0">
                <a:solidFill>
                  <a:srgbClr val="333399"/>
                </a:solidFill>
                <a:latin typeface="Tahoma"/>
                <a:cs typeface="Tahoma"/>
              </a:rPr>
              <a:t>it</a:t>
            </a:r>
            <a:r>
              <a:rPr sz="1800" spc="-9" dirty="0">
                <a:solidFill>
                  <a:srgbClr val="333399"/>
                </a:solidFill>
                <a:latin typeface="Tahoma"/>
                <a:cs typeface="Tahoma"/>
              </a:rPr>
              <a:t>ivity</a:t>
            </a:r>
            <a:r>
              <a:rPr sz="1800" spc="-4" dirty="0">
                <a:solidFill>
                  <a:srgbClr val="333399"/>
                </a:solidFill>
                <a:latin typeface="Tahoma"/>
                <a:cs typeface="Tahoma"/>
              </a:rPr>
              <a:t> </a:t>
            </a:r>
            <a:r>
              <a:rPr sz="1800" dirty="0">
                <a:solidFill>
                  <a:srgbClr val="333399"/>
                </a:solidFill>
                <a:latin typeface="Tahoma"/>
                <a:cs typeface="Tahoma"/>
              </a:rPr>
              <a:t>of</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a:t>
            </a:r>
            <a:r>
              <a:rPr sz="1800" spc="-4" dirty="0">
                <a:solidFill>
                  <a:srgbClr val="333399"/>
                </a:solidFill>
                <a:latin typeface="Tahoma"/>
                <a:cs typeface="Tahoma"/>
              </a:rPr>
              <a:t> </a:t>
            </a:r>
            <a:r>
              <a:rPr sz="1800" dirty="0">
                <a:solidFill>
                  <a:srgbClr val="333399"/>
                </a:solidFill>
                <a:latin typeface="Tahoma"/>
                <a:cs typeface="Tahoma"/>
              </a:rPr>
              <a:t>se</a:t>
            </a:r>
            <a:r>
              <a:rPr sz="1800" spc="-13" dirty="0">
                <a:solidFill>
                  <a:srgbClr val="333399"/>
                </a:solidFill>
                <a:latin typeface="Tahoma"/>
                <a:cs typeface="Tahoma"/>
              </a:rPr>
              <a:t>n</a:t>
            </a:r>
            <a:r>
              <a:rPr sz="1800" dirty="0">
                <a:solidFill>
                  <a:srgbClr val="333399"/>
                </a:solidFill>
                <a:latin typeface="Tahoma"/>
                <a:cs typeface="Tahoma"/>
              </a:rPr>
              <a:t>sor</a:t>
            </a:r>
            <a:r>
              <a:rPr sz="1800" spc="-4" dirty="0">
                <a:solidFill>
                  <a:srgbClr val="333399"/>
                </a:solidFill>
                <a:latin typeface="Tahoma"/>
                <a:cs typeface="Tahoma"/>
              </a:rPr>
              <a:t> </a:t>
            </a:r>
            <a:r>
              <a:rPr sz="1800" dirty="0">
                <a:solidFill>
                  <a:srgbClr val="333399"/>
                </a:solidFill>
                <a:latin typeface="Tahoma"/>
                <a:cs typeface="Tahoma"/>
              </a:rPr>
              <a:t>t</a:t>
            </a:r>
            <a:r>
              <a:rPr sz="1800" spc="-13" dirty="0">
                <a:solidFill>
                  <a:srgbClr val="333399"/>
                </a:solidFill>
                <a:latin typeface="Tahoma"/>
                <a:cs typeface="Tahoma"/>
              </a:rPr>
              <a:t>o</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a:t>
            </a:r>
            <a:r>
              <a:rPr sz="1800" spc="-4" dirty="0">
                <a:solidFill>
                  <a:srgbClr val="333399"/>
                </a:solidFill>
                <a:latin typeface="Tahoma"/>
                <a:cs typeface="Tahoma"/>
              </a:rPr>
              <a:t> </a:t>
            </a:r>
            <a:r>
              <a:rPr sz="1800" spc="-13" dirty="0">
                <a:solidFill>
                  <a:srgbClr val="333399"/>
                </a:solidFill>
                <a:latin typeface="Tahoma"/>
                <a:cs typeface="Tahoma"/>
              </a:rPr>
              <a:t>p</a:t>
            </a:r>
            <a:r>
              <a:rPr sz="1800" dirty="0">
                <a:solidFill>
                  <a:srgbClr val="333399"/>
                </a:solidFill>
                <a:latin typeface="Tahoma"/>
                <a:cs typeface="Tahoma"/>
              </a:rPr>
              <a:t>ose</a:t>
            </a:r>
            <a:r>
              <a:rPr sz="1800" spc="-4" dirty="0">
                <a:solidFill>
                  <a:srgbClr val="333399"/>
                </a:solidFill>
                <a:latin typeface="Tahoma"/>
                <a:cs typeface="Tahoma"/>
              </a:rPr>
              <a:t> </a:t>
            </a:r>
            <a:r>
              <a:rPr sz="1800" spc="-13" dirty="0">
                <a:solidFill>
                  <a:srgbClr val="333399"/>
                </a:solidFill>
                <a:latin typeface="Tahoma"/>
                <a:cs typeface="Tahoma"/>
              </a:rPr>
              <a:t>and</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 e</a:t>
            </a:r>
            <a:r>
              <a:rPr sz="1800" spc="-9" dirty="0">
                <a:solidFill>
                  <a:srgbClr val="333399"/>
                </a:solidFill>
                <a:latin typeface="Tahoma"/>
                <a:cs typeface="Tahoma"/>
              </a:rPr>
              <a:t>nvi</a:t>
            </a:r>
            <a:r>
              <a:rPr sz="1800" dirty="0">
                <a:solidFill>
                  <a:srgbClr val="333399"/>
                </a:solidFill>
                <a:latin typeface="Tahoma"/>
                <a:cs typeface="Tahoma"/>
              </a:rPr>
              <a:t>r</a:t>
            </a:r>
            <a:r>
              <a:rPr sz="1800" spc="-13" dirty="0">
                <a:solidFill>
                  <a:srgbClr val="333399"/>
                </a:solidFill>
                <a:latin typeface="Tahoma"/>
                <a:cs typeface="Tahoma"/>
              </a:rPr>
              <a:t>onm</a:t>
            </a:r>
            <a:r>
              <a:rPr sz="1800" dirty="0">
                <a:solidFill>
                  <a:srgbClr val="333399"/>
                </a:solidFill>
                <a:latin typeface="Tahoma"/>
                <a:cs typeface="Tahoma"/>
              </a:rPr>
              <a:t>e</a:t>
            </a:r>
            <a:r>
              <a:rPr sz="1800" spc="-13" dirty="0">
                <a:solidFill>
                  <a:srgbClr val="333399"/>
                </a:solidFill>
                <a:latin typeface="Tahoma"/>
                <a:cs typeface="Tahoma"/>
              </a:rPr>
              <a:t>n</a:t>
            </a:r>
            <a:r>
              <a:rPr sz="1800" dirty="0">
                <a:solidFill>
                  <a:srgbClr val="333399"/>
                </a:solidFill>
                <a:latin typeface="Tahoma"/>
                <a:cs typeface="Tahoma"/>
              </a:rPr>
              <a:t>t</a:t>
            </a:r>
            <a:r>
              <a:rPr sz="1800" spc="-4" dirty="0">
                <a:solidFill>
                  <a:srgbClr val="333399"/>
                </a:solidFill>
                <a:latin typeface="Tahoma"/>
                <a:cs typeface="Tahoma"/>
              </a:rPr>
              <a:t> </a:t>
            </a:r>
            <a:r>
              <a:rPr sz="1800" spc="-13" dirty="0">
                <a:solidFill>
                  <a:srgbClr val="333399"/>
                </a:solidFill>
                <a:latin typeface="Tahoma"/>
                <a:cs typeface="Tahoma"/>
              </a:rPr>
              <a:t>dynami</a:t>
            </a:r>
            <a:r>
              <a:rPr sz="1800" dirty="0">
                <a:solidFill>
                  <a:srgbClr val="333399"/>
                </a:solidFill>
                <a:latin typeface="Tahoma"/>
                <a:cs typeface="Tahoma"/>
              </a:rPr>
              <a:t>cs</a:t>
            </a:r>
            <a:endParaRPr sz="1800" dirty="0">
              <a:latin typeface="Tahoma"/>
              <a:cs typeface="Tahoma"/>
            </a:endParaRPr>
          </a:p>
          <a:p>
            <a:pPr marL="1434880" lvl="2" indent="-205146">
              <a:spcBef>
                <a:spcPts val="386"/>
              </a:spcBef>
              <a:buClr>
                <a:srgbClr val="3333CC"/>
              </a:buClr>
              <a:buSzPct val="50000"/>
              <a:buFont typeface="Wingdings"/>
              <a:buChar char=""/>
              <a:tabLst>
                <a:tab pos="1434880" algn="l"/>
              </a:tabLst>
            </a:pPr>
            <a:r>
              <a:rPr sz="1600" dirty="0">
                <a:latin typeface="Tahoma"/>
                <a:cs typeface="Tahoma"/>
              </a:rPr>
              <a:t>r</a:t>
            </a:r>
            <a:r>
              <a:rPr sz="1600" spc="-9" dirty="0">
                <a:latin typeface="Tahoma"/>
                <a:cs typeface="Tahoma"/>
              </a:rPr>
              <a:t>are</a:t>
            </a:r>
            <a:r>
              <a:rPr sz="1600" spc="-4" dirty="0">
                <a:latin typeface="Tahoma"/>
                <a:cs typeface="Tahoma"/>
              </a:rPr>
              <a:t>ly </a:t>
            </a:r>
            <a:r>
              <a:rPr sz="1600" spc="-9" dirty="0">
                <a:latin typeface="Tahoma"/>
                <a:cs typeface="Tahoma"/>
              </a:rPr>
              <a:t>p</a:t>
            </a:r>
            <a:r>
              <a:rPr sz="1600" dirty="0">
                <a:latin typeface="Tahoma"/>
                <a:cs typeface="Tahoma"/>
              </a:rPr>
              <a:t>oss</a:t>
            </a:r>
            <a:r>
              <a:rPr sz="1600" spc="-9" dirty="0">
                <a:latin typeface="Tahoma"/>
                <a:cs typeface="Tahoma"/>
              </a:rPr>
              <a:t>ibl</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13" dirty="0">
                <a:latin typeface="Tahoma"/>
                <a:cs typeface="Tahoma"/>
              </a:rPr>
              <a:t>mod</a:t>
            </a:r>
            <a:r>
              <a:rPr sz="1600" dirty="0">
                <a:latin typeface="Tahoma"/>
                <a:cs typeface="Tahoma"/>
              </a:rPr>
              <a:t>e</a:t>
            </a:r>
            <a:r>
              <a:rPr sz="1600" spc="-4" dirty="0">
                <a:latin typeface="Tahoma"/>
                <a:cs typeface="Tahoma"/>
              </a:rPr>
              <a:t>l </a:t>
            </a:r>
            <a:r>
              <a:rPr sz="1600" dirty="0">
                <a:latin typeface="Tahoma"/>
                <a:cs typeface="Tahoma"/>
              </a:rPr>
              <a:t>-</a:t>
            </a:r>
            <a:r>
              <a:rPr sz="1600" spc="-13" dirty="0">
                <a:latin typeface="Tahoma"/>
                <a:cs typeface="Tahoma"/>
              </a:rPr>
              <a:t>&gt;</a:t>
            </a:r>
            <a:r>
              <a:rPr sz="1600" spc="-4" dirty="0">
                <a:latin typeface="Tahoma"/>
                <a:cs typeface="Tahoma"/>
              </a:rPr>
              <a:t> </a:t>
            </a:r>
            <a:r>
              <a:rPr sz="1600" spc="-9" dirty="0">
                <a:latin typeface="Tahoma"/>
                <a:cs typeface="Tahoma"/>
              </a:rPr>
              <a:t>app</a:t>
            </a:r>
            <a:r>
              <a:rPr sz="1600" dirty="0">
                <a:latin typeface="Tahoma"/>
                <a:cs typeface="Tahoma"/>
              </a:rPr>
              <a:t>e</a:t>
            </a:r>
            <a:r>
              <a:rPr sz="1600" spc="-9" dirty="0">
                <a:latin typeface="Tahoma"/>
                <a:cs typeface="Tahoma"/>
              </a:rPr>
              <a:t>a</a:t>
            </a:r>
            <a:r>
              <a:rPr sz="1600" dirty="0">
                <a:latin typeface="Tahoma"/>
                <a:cs typeface="Tahoma"/>
              </a:rPr>
              <a:t>r</a:t>
            </a:r>
            <a:r>
              <a:rPr sz="1600" spc="-4" dirty="0">
                <a:latin typeface="Tahoma"/>
                <a:cs typeface="Tahoma"/>
              </a:rPr>
              <a:t> </a:t>
            </a:r>
            <a:r>
              <a:rPr sz="1600" spc="-9" dirty="0">
                <a:latin typeface="Tahoma"/>
                <a:cs typeface="Tahoma"/>
              </a:rPr>
              <a:t>a</a:t>
            </a:r>
            <a:r>
              <a:rPr sz="1600" dirty="0">
                <a:latin typeface="Tahoma"/>
                <a:cs typeface="Tahoma"/>
              </a:rPr>
              <a:t>s</a:t>
            </a:r>
            <a:r>
              <a:rPr sz="1600" spc="-4" dirty="0">
                <a:latin typeface="Tahoma"/>
                <a:cs typeface="Tahoma"/>
              </a:rPr>
              <a:t> </a:t>
            </a:r>
            <a:r>
              <a:rPr sz="1600" dirty="0">
                <a:latin typeface="Tahoma"/>
                <a:cs typeface="Tahoma"/>
              </a:rPr>
              <a:t>r</a:t>
            </a:r>
            <a:r>
              <a:rPr sz="1600" spc="-13" dirty="0">
                <a:latin typeface="Tahoma"/>
                <a:cs typeface="Tahoma"/>
              </a:rPr>
              <a:t>andom</a:t>
            </a:r>
            <a:r>
              <a:rPr sz="1600" spc="-4" dirty="0">
                <a:latin typeface="Tahoma"/>
                <a:cs typeface="Tahoma"/>
              </a:rPr>
              <a:t> </a:t>
            </a:r>
            <a:r>
              <a:rPr sz="1600" dirty="0">
                <a:latin typeface="Tahoma"/>
                <a:cs typeface="Tahoma"/>
              </a:rPr>
              <a:t>errors</a:t>
            </a:r>
          </a:p>
          <a:p>
            <a:pPr marL="1434880" marR="4559" lvl="2" indent="-205146">
              <a:spcBef>
                <a:spcPts val="395"/>
              </a:spcBef>
              <a:buClr>
                <a:srgbClr val="3333CC"/>
              </a:buClr>
              <a:buSzPct val="50000"/>
              <a:buFont typeface="Wingdings"/>
              <a:buChar char=""/>
              <a:tabLst>
                <a:tab pos="1434880" algn="l"/>
              </a:tabLst>
            </a:pPr>
            <a:r>
              <a:rPr sz="1600" dirty="0">
                <a:latin typeface="Tahoma"/>
                <a:cs typeface="Tahoma"/>
              </a:rPr>
              <a:t>syste</a:t>
            </a:r>
            <a:r>
              <a:rPr sz="1600" spc="-13" dirty="0">
                <a:latin typeface="Tahoma"/>
                <a:cs typeface="Tahoma"/>
              </a:rPr>
              <a:t>mat</a:t>
            </a:r>
            <a:r>
              <a:rPr sz="1600" spc="-4" dirty="0">
                <a:latin typeface="Tahoma"/>
                <a:cs typeface="Tahoma"/>
              </a:rPr>
              <a:t>ic </a:t>
            </a:r>
            <a:r>
              <a:rPr sz="1600" dirty="0">
                <a:latin typeface="Tahoma"/>
                <a:cs typeface="Tahoma"/>
              </a:rPr>
              <a:t>errors</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r</a:t>
            </a:r>
            <a:r>
              <a:rPr sz="1600" spc="-13" dirty="0">
                <a:latin typeface="Tahoma"/>
                <a:cs typeface="Tahoma"/>
              </a:rPr>
              <a:t>andom</a:t>
            </a:r>
            <a:r>
              <a:rPr sz="1600" spc="-4" dirty="0">
                <a:latin typeface="Tahoma"/>
                <a:cs typeface="Tahoma"/>
              </a:rPr>
              <a:t> </a:t>
            </a:r>
            <a:r>
              <a:rPr sz="1600" dirty="0">
                <a:latin typeface="Tahoma"/>
                <a:cs typeface="Tahoma"/>
              </a:rPr>
              <a:t>errors</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spc="-9" dirty="0">
                <a:latin typeface="Tahoma"/>
                <a:cs typeface="Tahoma"/>
              </a:rPr>
              <a:t>b</a:t>
            </a:r>
            <a:r>
              <a:rPr sz="1600" dirty="0">
                <a:latin typeface="Tahoma"/>
                <a:cs typeface="Tahoma"/>
              </a:rPr>
              <a:t>e</a:t>
            </a:r>
            <a:r>
              <a:rPr sz="1600" spc="-4" dirty="0">
                <a:latin typeface="Tahoma"/>
                <a:cs typeface="Tahoma"/>
              </a:rPr>
              <a:t> </a:t>
            </a:r>
            <a:r>
              <a:rPr sz="1600" dirty="0">
                <a:latin typeface="Tahoma"/>
                <a:cs typeface="Tahoma"/>
              </a:rPr>
              <a:t>we</a:t>
            </a:r>
            <a:r>
              <a:rPr sz="1600" spc="-4" dirty="0">
                <a:latin typeface="Tahoma"/>
                <a:cs typeface="Tahoma"/>
              </a:rPr>
              <a:t>ll </a:t>
            </a:r>
            <a:r>
              <a:rPr sz="1600" spc="-9" dirty="0">
                <a:latin typeface="Tahoma"/>
                <a:cs typeface="Tahoma"/>
              </a:rPr>
              <a:t>d</a:t>
            </a:r>
            <a:r>
              <a:rPr sz="1600" dirty="0">
                <a:latin typeface="Tahoma"/>
                <a:cs typeface="Tahoma"/>
              </a:rPr>
              <a:t>ef</a:t>
            </a:r>
            <a:r>
              <a:rPr sz="1600" spc="-9" dirty="0">
                <a:latin typeface="Tahoma"/>
                <a:cs typeface="Tahoma"/>
              </a:rPr>
              <a:t>in</a:t>
            </a:r>
            <a:r>
              <a:rPr sz="1600" dirty="0">
                <a:latin typeface="Tahoma"/>
                <a:cs typeface="Tahoma"/>
              </a:rPr>
              <a:t>e</a:t>
            </a:r>
            <a:r>
              <a:rPr sz="1600" spc="-9" dirty="0">
                <a:latin typeface="Tahoma"/>
                <a:cs typeface="Tahoma"/>
              </a:rPr>
              <a:t>d</a:t>
            </a:r>
            <a:r>
              <a:rPr sz="1600" spc="-4" dirty="0">
                <a:latin typeface="Tahoma"/>
                <a:cs typeface="Tahoma"/>
              </a:rPr>
              <a:t> </a:t>
            </a:r>
            <a:r>
              <a:rPr sz="1600" spc="-9" dirty="0">
                <a:latin typeface="Tahoma"/>
                <a:cs typeface="Tahoma"/>
              </a:rPr>
              <a:t>in </a:t>
            </a:r>
            <a:r>
              <a:rPr sz="1600" dirty="0">
                <a:latin typeface="Tahoma"/>
                <a:cs typeface="Tahoma"/>
              </a:rPr>
              <a:t>c</a:t>
            </a:r>
            <a:r>
              <a:rPr sz="1600" spc="-9" dirty="0">
                <a:latin typeface="Tahoma"/>
                <a:cs typeface="Tahoma"/>
              </a:rPr>
              <a:t>on</a:t>
            </a:r>
            <a:r>
              <a:rPr sz="1600" dirty="0">
                <a:latin typeface="Tahoma"/>
                <a:cs typeface="Tahoma"/>
              </a:rPr>
              <a:t>tr</a:t>
            </a:r>
            <a:r>
              <a:rPr sz="1600" spc="-9" dirty="0">
                <a:latin typeface="Tahoma"/>
                <a:cs typeface="Tahoma"/>
              </a:rPr>
              <a:t>oll</a:t>
            </a:r>
            <a:r>
              <a:rPr sz="1600" dirty="0">
                <a:latin typeface="Tahoma"/>
                <a:cs typeface="Tahoma"/>
              </a:rPr>
              <a:t>e</a:t>
            </a:r>
            <a:r>
              <a:rPr sz="1600" spc="-9" dirty="0">
                <a:latin typeface="Tahoma"/>
                <a:cs typeface="Tahoma"/>
              </a:rPr>
              <a:t>d</a:t>
            </a:r>
            <a:r>
              <a:rPr sz="1600" spc="-4" dirty="0">
                <a:latin typeface="Tahoma"/>
                <a:cs typeface="Tahoma"/>
              </a:rPr>
              <a:t> </a:t>
            </a:r>
            <a:r>
              <a:rPr sz="1600" dirty="0">
                <a:latin typeface="Tahoma"/>
                <a:cs typeface="Tahoma"/>
              </a:rPr>
              <a:t>e</a:t>
            </a:r>
            <a:r>
              <a:rPr sz="1600" spc="-9" dirty="0">
                <a:latin typeface="Tahoma"/>
                <a:cs typeface="Tahoma"/>
              </a:rPr>
              <a:t>nvi</a:t>
            </a:r>
            <a:r>
              <a:rPr sz="1600" dirty="0">
                <a:latin typeface="Tahoma"/>
                <a:cs typeface="Tahoma"/>
              </a:rPr>
              <a:t>r</a:t>
            </a:r>
            <a:r>
              <a:rPr sz="1600" spc="-13" dirty="0">
                <a:latin typeface="Tahoma"/>
                <a:cs typeface="Tahoma"/>
              </a:rPr>
              <a:t>onm</a:t>
            </a:r>
            <a:r>
              <a:rPr sz="1600" dirty="0">
                <a:latin typeface="Tahoma"/>
                <a:cs typeface="Tahoma"/>
              </a:rPr>
              <a:t>e</a:t>
            </a:r>
            <a:r>
              <a:rPr sz="1600" spc="-9" dirty="0">
                <a:latin typeface="Tahoma"/>
                <a:cs typeface="Tahoma"/>
              </a:rPr>
              <a:t>n</a:t>
            </a:r>
            <a:r>
              <a:rPr sz="1600" dirty="0">
                <a:latin typeface="Tahoma"/>
                <a:cs typeface="Tahoma"/>
              </a:rPr>
              <a:t>t</a:t>
            </a:r>
            <a:r>
              <a:rPr sz="1600" spc="-9" dirty="0">
                <a:latin typeface="Tahoma"/>
                <a:cs typeface="Tahoma"/>
              </a:rPr>
              <a:t>.</a:t>
            </a:r>
            <a:r>
              <a:rPr sz="1600" spc="-4" dirty="0">
                <a:latin typeface="Tahoma"/>
                <a:cs typeface="Tahoma"/>
              </a:rPr>
              <a:t> </a:t>
            </a:r>
            <a:r>
              <a:rPr sz="1600" spc="-9" dirty="0">
                <a:solidFill>
                  <a:srgbClr val="333399"/>
                </a:solidFill>
                <a:latin typeface="Tahoma"/>
                <a:cs typeface="Tahoma"/>
              </a:rPr>
              <a:t>Thi</a:t>
            </a:r>
            <a:r>
              <a:rPr sz="1600" dirty="0">
                <a:solidFill>
                  <a:srgbClr val="333399"/>
                </a:solidFill>
                <a:latin typeface="Tahoma"/>
                <a:cs typeface="Tahoma"/>
              </a:rPr>
              <a:t>s</a:t>
            </a:r>
            <a:r>
              <a:rPr sz="1600" spc="-4" dirty="0">
                <a:solidFill>
                  <a:srgbClr val="333399"/>
                </a:solidFill>
                <a:latin typeface="Tahoma"/>
                <a:cs typeface="Tahoma"/>
              </a:rPr>
              <a:t> i</a:t>
            </a:r>
            <a:r>
              <a:rPr sz="1600" dirty="0">
                <a:solidFill>
                  <a:srgbClr val="333399"/>
                </a:solidFill>
                <a:latin typeface="Tahoma"/>
                <a:cs typeface="Tahoma"/>
              </a:rPr>
              <a:t>s</a:t>
            </a:r>
            <a:r>
              <a:rPr sz="1600" spc="-4" dirty="0">
                <a:solidFill>
                  <a:srgbClr val="333399"/>
                </a:solidFill>
                <a:latin typeface="Tahoma"/>
                <a:cs typeface="Tahoma"/>
              </a:rPr>
              <a:t> </a:t>
            </a:r>
            <a:r>
              <a:rPr sz="1600" spc="-9" dirty="0">
                <a:solidFill>
                  <a:srgbClr val="333399"/>
                </a:solidFill>
                <a:latin typeface="Tahoma"/>
                <a:cs typeface="Tahoma"/>
              </a:rPr>
              <a:t>n</a:t>
            </a:r>
            <a:r>
              <a:rPr sz="1600" dirty="0">
                <a:solidFill>
                  <a:srgbClr val="333399"/>
                </a:solidFill>
                <a:latin typeface="Tahoma"/>
                <a:cs typeface="Tahoma"/>
              </a:rPr>
              <a:t>ot</a:t>
            </a:r>
            <a:r>
              <a:rPr sz="1600" spc="-4" dirty="0">
                <a:solidFill>
                  <a:srgbClr val="333399"/>
                </a:solidFill>
                <a:latin typeface="Tahoma"/>
                <a:cs typeface="Tahoma"/>
              </a:rPr>
              <a:t> </a:t>
            </a:r>
            <a:r>
              <a:rPr sz="1600" dirty="0">
                <a:solidFill>
                  <a:srgbClr val="333399"/>
                </a:solidFill>
                <a:latin typeface="Tahoma"/>
                <a:cs typeface="Tahoma"/>
              </a:rPr>
              <a:t>t</a:t>
            </a:r>
            <a:r>
              <a:rPr sz="1600" spc="-9" dirty="0">
                <a:solidFill>
                  <a:srgbClr val="333399"/>
                </a:solidFill>
                <a:latin typeface="Tahoma"/>
                <a:cs typeface="Tahoma"/>
              </a:rPr>
              <a:t>h</a:t>
            </a:r>
            <a:r>
              <a:rPr sz="1600" dirty="0">
                <a:solidFill>
                  <a:srgbClr val="333399"/>
                </a:solidFill>
                <a:latin typeface="Tahoma"/>
                <a:cs typeface="Tahoma"/>
              </a:rPr>
              <a:t>e</a:t>
            </a:r>
            <a:r>
              <a:rPr sz="1600" spc="-4" dirty="0">
                <a:solidFill>
                  <a:srgbClr val="333399"/>
                </a:solidFill>
                <a:latin typeface="Tahoma"/>
                <a:cs typeface="Tahoma"/>
              </a:rPr>
              <a:t> </a:t>
            </a:r>
            <a:r>
              <a:rPr sz="1600" dirty="0">
                <a:solidFill>
                  <a:srgbClr val="333399"/>
                </a:solidFill>
                <a:latin typeface="Tahoma"/>
                <a:cs typeface="Tahoma"/>
              </a:rPr>
              <a:t>c</a:t>
            </a:r>
            <a:r>
              <a:rPr sz="1600" spc="-9" dirty="0">
                <a:solidFill>
                  <a:srgbClr val="333399"/>
                </a:solidFill>
                <a:latin typeface="Tahoma"/>
                <a:cs typeface="Tahoma"/>
              </a:rPr>
              <a:t>a</a:t>
            </a:r>
            <a:r>
              <a:rPr sz="1600" dirty="0">
                <a:solidFill>
                  <a:srgbClr val="333399"/>
                </a:solidFill>
                <a:latin typeface="Tahoma"/>
                <a:cs typeface="Tahoma"/>
              </a:rPr>
              <a:t>se</a:t>
            </a:r>
            <a:r>
              <a:rPr sz="1600" spc="-4" dirty="0">
                <a:solidFill>
                  <a:srgbClr val="333399"/>
                </a:solidFill>
                <a:latin typeface="Tahoma"/>
                <a:cs typeface="Tahoma"/>
              </a:rPr>
              <a:t> </a:t>
            </a:r>
            <a:r>
              <a:rPr sz="1600" dirty="0">
                <a:solidFill>
                  <a:srgbClr val="333399"/>
                </a:solidFill>
                <a:latin typeface="Tahoma"/>
                <a:cs typeface="Tahoma"/>
              </a:rPr>
              <a:t>for</a:t>
            </a:r>
            <a:r>
              <a:rPr sz="1600" spc="-4" dirty="0">
                <a:solidFill>
                  <a:srgbClr val="333399"/>
                </a:solidFill>
                <a:latin typeface="Tahoma"/>
                <a:cs typeface="Tahoma"/>
              </a:rPr>
              <a:t> </a:t>
            </a:r>
            <a:r>
              <a:rPr sz="1600" spc="-9" dirty="0">
                <a:solidFill>
                  <a:srgbClr val="333399"/>
                </a:solidFill>
                <a:latin typeface="Tahoma"/>
                <a:cs typeface="Tahoma"/>
              </a:rPr>
              <a:t>mobil</a:t>
            </a:r>
            <a:r>
              <a:rPr sz="1600" dirty="0">
                <a:solidFill>
                  <a:srgbClr val="333399"/>
                </a:solidFill>
                <a:latin typeface="Tahoma"/>
                <a:cs typeface="Tahoma"/>
              </a:rPr>
              <a:t>e</a:t>
            </a:r>
            <a:r>
              <a:rPr sz="1600" spc="-4" dirty="0">
                <a:solidFill>
                  <a:srgbClr val="333399"/>
                </a:solidFill>
                <a:latin typeface="Tahoma"/>
                <a:cs typeface="Tahoma"/>
              </a:rPr>
              <a:t> </a:t>
            </a:r>
            <a:r>
              <a:rPr sz="1600" dirty="0">
                <a:solidFill>
                  <a:srgbClr val="333399"/>
                </a:solidFill>
                <a:latin typeface="Tahoma"/>
                <a:cs typeface="Tahoma"/>
              </a:rPr>
              <a:t>r</a:t>
            </a:r>
            <a:r>
              <a:rPr sz="1600" spc="-9" dirty="0">
                <a:solidFill>
                  <a:srgbClr val="333399"/>
                </a:solidFill>
                <a:latin typeface="Tahoma"/>
                <a:cs typeface="Tahoma"/>
              </a:rPr>
              <a:t>ob</a:t>
            </a:r>
            <a:r>
              <a:rPr sz="1600" dirty="0">
                <a:solidFill>
                  <a:srgbClr val="333399"/>
                </a:solidFill>
                <a:latin typeface="Tahoma"/>
                <a:cs typeface="Tahoma"/>
              </a:rPr>
              <a:t>ots</a:t>
            </a:r>
            <a:r>
              <a:rPr sz="1600" spc="-4" dirty="0">
                <a:solidFill>
                  <a:srgbClr val="333399"/>
                </a:solidFill>
                <a:latin typeface="Tahoma"/>
                <a:cs typeface="Tahoma"/>
              </a:rPr>
              <a:t> </a:t>
            </a:r>
            <a:r>
              <a:rPr sz="1600" dirty="0">
                <a:solidFill>
                  <a:srgbClr val="333399"/>
                </a:solidFill>
                <a:latin typeface="Tahoma"/>
                <a:cs typeface="Tahoma"/>
              </a:rPr>
              <a:t>!!</a:t>
            </a:r>
            <a:endParaRPr sz="1600" dirty="0">
              <a:latin typeface="Tahoma"/>
              <a:cs typeface="Tahoma"/>
            </a:endParaRPr>
          </a:p>
        </p:txBody>
      </p:sp>
      <p:sp>
        <p:nvSpPr>
          <p:cNvPr id="6" name="object 6"/>
          <p:cNvSpPr txBox="1"/>
          <p:nvPr/>
        </p:nvSpPr>
        <p:spPr>
          <a:xfrm>
            <a:off x="7868226" y="5916706"/>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183129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228600"/>
            <a:ext cx="8229600" cy="884922"/>
          </a:xfrm>
          <a:prstGeom prst="rect">
            <a:avLst/>
          </a:prstGeom>
        </p:spPr>
        <p:txBody>
          <a:bodyPr vert="horz" wrap="square" lIns="0" tIns="0" rIns="0" bIns="0" rtlCol="0">
            <a:spAutoFit/>
          </a:bodyPr>
          <a:lstStyle/>
          <a:p>
            <a:pPr marL="687808" marR="4559">
              <a:lnSpc>
                <a:spcPts val="3410"/>
              </a:lnSpc>
            </a:pPr>
            <a:r>
              <a:rPr sz="3600" spc="-18" dirty="0"/>
              <a:t>Mult</a:t>
            </a:r>
            <a:r>
              <a:rPr sz="3600" spc="-9" dirty="0"/>
              <a:t>i-</a:t>
            </a:r>
            <a:r>
              <a:rPr sz="3600" spc="-22" dirty="0"/>
              <a:t>Mod</a:t>
            </a:r>
            <a:r>
              <a:rPr sz="3600" spc="-13" dirty="0"/>
              <a:t>al</a:t>
            </a:r>
            <a:r>
              <a:rPr sz="3600" spc="-4" dirty="0"/>
              <a:t> E</a:t>
            </a:r>
            <a:r>
              <a:rPr sz="3600" dirty="0"/>
              <a:t>rror</a:t>
            </a:r>
            <a:r>
              <a:rPr sz="3600" spc="-4" dirty="0"/>
              <a:t> </a:t>
            </a:r>
            <a:r>
              <a:rPr sz="3600" dirty="0"/>
              <a:t>D</a:t>
            </a:r>
            <a:r>
              <a:rPr sz="3600" spc="-9" dirty="0"/>
              <a:t>i</a:t>
            </a:r>
            <a:r>
              <a:rPr sz="3600" dirty="0"/>
              <a:t>str</a:t>
            </a:r>
            <a:r>
              <a:rPr sz="3600" spc="-9" dirty="0"/>
              <a:t>i</a:t>
            </a:r>
            <a:r>
              <a:rPr sz="3600" spc="-22" dirty="0"/>
              <a:t>b</a:t>
            </a:r>
            <a:r>
              <a:rPr sz="3600" spc="-18" dirty="0"/>
              <a:t>u</a:t>
            </a:r>
            <a:r>
              <a:rPr sz="3600" dirty="0"/>
              <a:t>t</a:t>
            </a:r>
            <a:r>
              <a:rPr sz="3600" spc="-13" dirty="0"/>
              <a:t>ion</a:t>
            </a:r>
            <a:r>
              <a:rPr sz="3600" dirty="0"/>
              <a:t>s</a:t>
            </a:r>
            <a:r>
              <a:rPr sz="3600" spc="-13" dirty="0"/>
              <a:t>:</a:t>
            </a:r>
            <a:r>
              <a:rPr sz="3600" spc="-4" dirty="0"/>
              <a:t> </a:t>
            </a:r>
            <a:r>
              <a:rPr sz="3600" spc="-18" dirty="0"/>
              <a:t>Th</a:t>
            </a:r>
            <a:r>
              <a:rPr sz="3600" dirty="0"/>
              <a:t>e </a:t>
            </a:r>
            <a:r>
              <a:rPr sz="3600" spc="-18" dirty="0"/>
              <a:t>Challenge</a:t>
            </a:r>
            <a:r>
              <a:rPr sz="3600" dirty="0"/>
              <a:t>s</a:t>
            </a:r>
            <a:r>
              <a:rPr sz="3600" spc="-4" dirty="0"/>
              <a:t> </a:t>
            </a:r>
            <a:r>
              <a:rPr sz="3600" spc="-13" dirty="0"/>
              <a:t>in</a:t>
            </a:r>
            <a:r>
              <a:rPr sz="3600" spc="-4" dirty="0"/>
              <a:t> </a:t>
            </a:r>
            <a:r>
              <a:rPr sz="3600" dirty="0"/>
              <a:t>…</a:t>
            </a:r>
          </a:p>
        </p:txBody>
      </p:sp>
      <p:sp>
        <p:nvSpPr>
          <p:cNvPr id="5" name="object 5"/>
          <p:cNvSpPr txBox="1"/>
          <p:nvPr/>
        </p:nvSpPr>
        <p:spPr>
          <a:xfrm>
            <a:off x="1179945" y="1487097"/>
            <a:ext cx="6896677" cy="4624728"/>
          </a:xfrm>
          <a:prstGeom prst="rect">
            <a:avLst/>
          </a:prstGeom>
        </p:spPr>
        <p:txBody>
          <a:bodyPr vert="horz" wrap="square" lIns="0" tIns="0" rIns="0" bIns="0" rtlCol="0">
            <a:spAutoFit/>
          </a:bodyPr>
          <a:lstStyle/>
          <a:p>
            <a:pPr marL="319115" marR="1283870" indent="-307718">
              <a:lnSpc>
                <a:spcPts val="2513"/>
              </a:lnSpc>
              <a:buClr>
                <a:srgbClr val="3333CC"/>
              </a:buClr>
              <a:buSzPct val="58333"/>
              <a:buFont typeface="Wingdings"/>
              <a:buChar char=""/>
              <a:tabLst>
                <a:tab pos="319115" algn="l"/>
              </a:tabLst>
            </a:pPr>
            <a:r>
              <a:rPr sz="2200" dirty="0">
                <a:latin typeface="Tahoma"/>
                <a:cs typeface="Tahoma"/>
              </a:rPr>
              <a:t>Be</a:t>
            </a:r>
            <a:r>
              <a:rPr sz="2200" spc="-13" dirty="0">
                <a:latin typeface="Tahoma"/>
                <a:cs typeface="Tahoma"/>
              </a:rPr>
              <a:t>ha</a:t>
            </a:r>
            <a:r>
              <a:rPr sz="2200" spc="-18" dirty="0">
                <a:latin typeface="Tahoma"/>
                <a:cs typeface="Tahoma"/>
              </a:rPr>
              <a:t>v</a:t>
            </a:r>
            <a:r>
              <a:rPr sz="2200" spc="-9" dirty="0">
                <a:latin typeface="Tahoma"/>
                <a:cs typeface="Tahoma"/>
              </a:rPr>
              <a:t>i</a:t>
            </a:r>
            <a:r>
              <a:rPr sz="2200" dirty="0">
                <a:latin typeface="Tahoma"/>
                <a:cs typeface="Tahoma"/>
              </a:rPr>
              <a:t>or</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27" dirty="0">
                <a:latin typeface="Tahoma"/>
                <a:cs typeface="Tahoma"/>
              </a:rPr>
              <a:t>m</a:t>
            </a:r>
            <a:r>
              <a:rPr sz="2200" spc="-13" dirty="0">
                <a:latin typeface="Tahoma"/>
                <a:cs typeface="Tahoma"/>
              </a:rPr>
              <a:t>od</a:t>
            </a:r>
            <a:r>
              <a:rPr sz="2200" dirty="0">
                <a:latin typeface="Tahoma"/>
                <a:cs typeface="Tahoma"/>
              </a:rPr>
              <a:t>e</a:t>
            </a:r>
            <a:r>
              <a:rPr sz="2200" spc="-9" dirty="0">
                <a:latin typeface="Tahoma"/>
                <a:cs typeface="Tahoma"/>
              </a:rPr>
              <a:t>l</a:t>
            </a:r>
            <a:r>
              <a:rPr sz="2200" dirty="0">
                <a:latin typeface="Tahoma"/>
                <a:cs typeface="Tahoma"/>
              </a:rPr>
              <a: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y</a:t>
            </a:r>
            <a:r>
              <a:rPr sz="2200" spc="-4" dirty="0">
                <a:latin typeface="Tahoma"/>
                <a:cs typeface="Tahoma"/>
              </a:rPr>
              <a:t> </a:t>
            </a:r>
            <a:r>
              <a:rPr sz="2200" spc="-13" dirty="0">
                <a:latin typeface="Tahoma"/>
                <a:cs typeface="Tahoma"/>
              </a:rPr>
              <a:t>p</a:t>
            </a:r>
            <a:r>
              <a:rPr sz="2200" dirty="0">
                <a:latin typeface="Tahoma"/>
                <a:cs typeface="Tahoma"/>
              </a:rPr>
              <a:t>r</a:t>
            </a:r>
            <a:r>
              <a:rPr sz="2200" spc="-9" dirty="0">
                <a:latin typeface="Tahoma"/>
                <a:cs typeface="Tahoma"/>
              </a:rPr>
              <a:t>obabili</a:t>
            </a:r>
            <a:r>
              <a:rPr sz="2200" dirty="0">
                <a:latin typeface="Tahoma"/>
                <a:cs typeface="Tahoma"/>
              </a:rPr>
              <a:t>ty </a:t>
            </a:r>
            <a:r>
              <a:rPr sz="2200" spc="-9" dirty="0">
                <a:latin typeface="Tahoma"/>
                <a:cs typeface="Tahoma"/>
              </a:rPr>
              <a:t>di</a:t>
            </a:r>
            <a:r>
              <a:rPr sz="2200" dirty="0">
                <a:latin typeface="Tahoma"/>
                <a:cs typeface="Tahoma"/>
              </a:rPr>
              <a:t>str</a:t>
            </a:r>
            <a:r>
              <a:rPr sz="2200" spc="-13" dirty="0">
                <a:latin typeface="Tahoma"/>
                <a:cs typeface="Tahoma"/>
              </a:rPr>
              <a:t>ibu</a:t>
            </a:r>
            <a:r>
              <a:rPr sz="2200" dirty="0">
                <a:latin typeface="Tahoma"/>
                <a:cs typeface="Tahoma"/>
              </a:rPr>
              <a:t>t</a:t>
            </a:r>
            <a:r>
              <a:rPr sz="2200" spc="-13" dirty="0">
                <a:latin typeface="Tahoma"/>
                <a:cs typeface="Tahoma"/>
              </a:rPr>
              <a:t>ion</a:t>
            </a:r>
            <a:r>
              <a:rPr sz="2200" spc="-4" dirty="0">
                <a:latin typeface="Tahoma"/>
                <a:cs typeface="Tahoma"/>
              </a:rPr>
              <a:t> </a:t>
            </a:r>
            <a:r>
              <a:rPr sz="2200" spc="-9" dirty="0">
                <a:latin typeface="Tahoma"/>
                <a:cs typeface="Tahoma"/>
              </a:rPr>
              <a:t>(</a:t>
            </a:r>
            <a:r>
              <a:rPr sz="2200" dirty="0">
                <a:latin typeface="Tahoma"/>
                <a:cs typeface="Tahoma"/>
              </a:rPr>
              <a:t>r</a:t>
            </a:r>
            <a:r>
              <a:rPr sz="2200" spc="-13" dirty="0">
                <a:latin typeface="Tahoma"/>
                <a:cs typeface="Tahoma"/>
              </a:rPr>
              <a:t>andom</a:t>
            </a:r>
            <a:r>
              <a:rPr sz="2200" spc="-4" dirty="0">
                <a:latin typeface="Tahoma"/>
                <a:cs typeface="Tahoma"/>
              </a:rPr>
              <a:t> </a:t>
            </a:r>
            <a:r>
              <a:rPr sz="2200" dirty="0">
                <a:latin typeface="Tahoma"/>
                <a:cs typeface="Tahoma"/>
              </a:rPr>
              <a:t>errors</a:t>
            </a:r>
            <a:r>
              <a:rPr sz="2200" spc="-9" dirty="0">
                <a:latin typeface="Tahoma"/>
                <a:cs typeface="Tahoma"/>
              </a:rPr>
              <a:t>)</a:t>
            </a:r>
            <a:endParaRPr sz="2200">
              <a:latin typeface="Tahoma"/>
              <a:cs typeface="Tahoma"/>
            </a:endParaRPr>
          </a:p>
          <a:p>
            <a:pPr marL="672422" marR="386358" lvl="1" indent="-250734">
              <a:lnSpc>
                <a:spcPct val="100800"/>
              </a:lnSpc>
              <a:spcBef>
                <a:spcPts val="359"/>
              </a:spcBef>
              <a:buClr>
                <a:srgbClr val="FF0000"/>
              </a:buClr>
              <a:buSzPct val="55000"/>
              <a:buFont typeface="Wingdings"/>
              <a:buChar char=""/>
              <a:tabLst>
                <a:tab pos="678120" algn="l"/>
              </a:tabLst>
            </a:pPr>
            <a:r>
              <a:rPr spc="-13" dirty="0">
                <a:latin typeface="Tahoma"/>
                <a:cs typeface="Tahoma"/>
              </a:rPr>
              <a:t>us</a:t>
            </a:r>
            <a:r>
              <a:rPr spc="-9" dirty="0">
                <a:latin typeface="Tahoma"/>
                <a:cs typeface="Tahoma"/>
              </a:rPr>
              <a:t>ually</a:t>
            </a:r>
            <a:r>
              <a:rPr spc="-4" dirty="0">
                <a:latin typeface="Tahoma"/>
                <a:cs typeface="Tahoma"/>
              </a:rPr>
              <a:t> </a:t>
            </a:r>
            <a:r>
              <a:rPr dirty="0">
                <a:latin typeface="Tahoma"/>
                <a:cs typeface="Tahoma"/>
              </a:rPr>
              <a:t>very</a:t>
            </a:r>
            <a:r>
              <a:rPr spc="-4" dirty="0">
                <a:latin typeface="Tahoma"/>
                <a:cs typeface="Tahoma"/>
              </a:rPr>
              <a:t> li</a:t>
            </a:r>
            <a:r>
              <a:rPr dirty="0">
                <a:latin typeface="Tahoma"/>
                <a:cs typeface="Tahoma"/>
              </a:rPr>
              <a:t>tt</a:t>
            </a:r>
            <a:r>
              <a:rPr spc="-4" dirty="0">
                <a:latin typeface="Tahoma"/>
                <a:cs typeface="Tahoma"/>
              </a:rPr>
              <a:t>l</a:t>
            </a:r>
            <a:r>
              <a:rPr dirty="0">
                <a:latin typeface="Tahoma"/>
                <a:cs typeface="Tahoma"/>
              </a:rPr>
              <a:t>e</a:t>
            </a:r>
            <a:r>
              <a:rPr spc="-4" dirty="0">
                <a:latin typeface="Tahoma"/>
                <a:cs typeface="Tahoma"/>
              </a:rPr>
              <a:t> </a:t>
            </a:r>
            <a:r>
              <a:rPr spc="-13" dirty="0">
                <a:latin typeface="Tahoma"/>
                <a:cs typeface="Tahoma"/>
              </a:rPr>
              <a:t>kn</a:t>
            </a:r>
            <a:r>
              <a:rPr dirty="0">
                <a:latin typeface="Tahoma"/>
                <a:cs typeface="Tahoma"/>
              </a:rPr>
              <a:t>ow</a:t>
            </a:r>
            <a:r>
              <a:rPr spc="-4" dirty="0">
                <a:latin typeface="Tahoma"/>
                <a:cs typeface="Tahoma"/>
              </a:rPr>
              <a:t>l</a:t>
            </a:r>
            <a:r>
              <a:rPr dirty="0">
                <a:latin typeface="Tahoma"/>
                <a:cs typeface="Tahoma"/>
              </a:rPr>
              <a:t>e</a:t>
            </a:r>
            <a:r>
              <a:rPr spc="-13" dirty="0">
                <a:latin typeface="Tahoma"/>
                <a:cs typeface="Tahoma"/>
              </a:rPr>
              <a:t>dg</a:t>
            </a:r>
            <a:r>
              <a:rPr dirty="0">
                <a:latin typeface="Tahoma"/>
                <a:cs typeface="Tahoma"/>
              </a:rPr>
              <a:t>e</a:t>
            </a:r>
            <a:r>
              <a:rPr spc="-4" dirty="0">
                <a:latin typeface="Tahoma"/>
                <a:cs typeface="Tahoma"/>
              </a:rPr>
              <a:t> </a:t>
            </a:r>
            <a:r>
              <a:rPr spc="-13" dirty="0">
                <a:latin typeface="Tahoma"/>
                <a:cs typeface="Tahoma"/>
              </a:rPr>
              <a:t>abou</a:t>
            </a:r>
            <a:r>
              <a:rPr dirty="0">
                <a:latin typeface="Tahoma"/>
                <a:cs typeface="Tahoma"/>
              </a:rPr>
              <a:t>t</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c</a:t>
            </a:r>
            <a:r>
              <a:rPr spc="-13" dirty="0">
                <a:latin typeface="Tahoma"/>
                <a:cs typeface="Tahoma"/>
              </a:rPr>
              <a:t>au</a:t>
            </a:r>
            <a:r>
              <a:rPr dirty="0">
                <a:latin typeface="Tahoma"/>
                <a:cs typeface="Tahoma"/>
              </a:rPr>
              <a:t>ses</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r</a:t>
            </a:r>
            <a:r>
              <a:rPr spc="-13" dirty="0">
                <a:latin typeface="Tahoma"/>
                <a:cs typeface="Tahoma"/>
              </a:rPr>
              <a:t>andom</a:t>
            </a:r>
            <a:r>
              <a:rPr spc="-9" dirty="0">
                <a:latin typeface="Tahoma"/>
                <a:cs typeface="Tahoma"/>
              </a:rPr>
              <a:t> </a:t>
            </a:r>
            <a:r>
              <a:rPr dirty="0">
                <a:latin typeface="Tahoma"/>
                <a:cs typeface="Tahoma"/>
              </a:rPr>
              <a:t>errors</a:t>
            </a:r>
            <a:endParaRPr>
              <a:latin typeface="Tahoma"/>
              <a:cs typeface="Tahoma"/>
            </a:endParaRPr>
          </a:p>
          <a:p>
            <a:pPr marL="672422" marR="133915" lvl="1" indent="-250734">
              <a:lnSpc>
                <a:spcPct val="100800"/>
              </a:lnSpc>
              <a:spcBef>
                <a:spcPts val="412"/>
              </a:spcBef>
              <a:buClr>
                <a:srgbClr val="FF0000"/>
              </a:buClr>
              <a:buSzPct val="55000"/>
              <a:buFont typeface="Wingdings"/>
              <a:buChar char=""/>
              <a:tabLst>
                <a:tab pos="678120" algn="l"/>
              </a:tabLst>
            </a:pPr>
            <a:r>
              <a:rPr dirty="0">
                <a:latin typeface="Tahoma"/>
                <a:cs typeface="Tahoma"/>
              </a:rPr>
              <a:t>ofte</a:t>
            </a:r>
            <a:r>
              <a:rPr spc="-13" dirty="0">
                <a:latin typeface="Tahoma"/>
                <a:cs typeface="Tahoma"/>
              </a:rPr>
              <a:t>n</a:t>
            </a:r>
            <a:r>
              <a:rPr spc="-4" dirty="0">
                <a:latin typeface="Tahoma"/>
                <a:cs typeface="Tahoma"/>
              </a:rPr>
              <a:t> </a:t>
            </a:r>
            <a:r>
              <a:rPr spc="-13" dirty="0">
                <a:latin typeface="Tahoma"/>
                <a:cs typeface="Tahoma"/>
              </a:rPr>
              <a:t>p</a:t>
            </a:r>
            <a:r>
              <a:rPr dirty="0">
                <a:latin typeface="Tahoma"/>
                <a:cs typeface="Tahoma"/>
              </a:rPr>
              <a:t>r</a:t>
            </a:r>
            <a:r>
              <a:rPr spc="-9" dirty="0">
                <a:latin typeface="Tahoma"/>
                <a:cs typeface="Tahoma"/>
              </a:rPr>
              <a:t>obabili</a:t>
            </a:r>
            <a:r>
              <a:rPr dirty="0">
                <a:latin typeface="Tahoma"/>
                <a:cs typeface="Tahoma"/>
              </a:rPr>
              <a:t>ty</a:t>
            </a:r>
            <a:r>
              <a:rPr spc="-4" dirty="0">
                <a:latin typeface="Tahoma"/>
                <a:cs typeface="Tahoma"/>
              </a:rPr>
              <a:t> </a:t>
            </a:r>
            <a:r>
              <a:rPr spc="-9" dirty="0">
                <a:latin typeface="Tahoma"/>
                <a:cs typeface="Tahoma"/>
              </a:rPr>
              <a:t>di</a:t>
            </a:r>
            <a:r>
              <a:rPr dirty="0">
                <a:latin typeface="Tahoma"/>
                <a:cs typeface="Tahoma"/>
              </a:rPr>
              <a:t>str</a:t>
            </a:r>
            <a:r>
              <a:rPr spc="-9" dirty="0">
                <a:latin typeface="Tahoma"/>
                <a:cs typeface="Tahoma"/>
              </a:rPr>
              <a:t>ibu</a:t>
            </a:r>
            <a:r>
              <a:rPr dirty="0">
                <a:latin typeface="Tahoma"/>
                <a:cs typeface="Tahoma"/>
              </a:rPr>
              <a:t>t</a:t>
            </a:r>
            <a:r>
              <a:rPr spc="-9" dirty="0">
                <a:latin typeface="Tahoma"/>
                <a:cs typeface="Tahoma"/>
              </a:rPr>
              <a:t>ion</a:t>
            </a:r>
            <a:r>
              <a:rPr spc="-4" dirty="0">
                <a:latin typeface="Tahoma"/>
                <a:cs typeface="Tahoma"/>
              </a:rPr>
              <a:t> i</a:t>
            </a:r>
            <a:r>
              <a:rPr dirty="0">
                <a:latin typeface="Tahoma"/>
                <a:cs typeface="Tahoma"/>
              </a:rPr>
              <a:t>s</a:t>
            </a:r>
            <a:r>
              <a:rPr spc="-4" dirty="0">
                <a:latin typeface="Tahoma"/>
                <a:cs typeface="Tahoma"/>
              </a:rPr>
              <a:t> </a:t>
            </a:r>
            <a:r>
              <a:rPr spc="-13" dirty="0">
                <a:latin typeface="Tahoma"/>
                <a:cs typeface="Tahoma"/>
              </a:rPr>
              <a:t>a</a:t>
            </a:r>
            <a:r>
              <a:rPr dirty="0">
                <a:latin typeface="Tahoma"/>
                <a:cs typeface="Tahoma"/>
              </a:rPr>
              <a:t>ss</a:t>
            </a:r>
            <a:r>
              <a:rPr spc="-13" dirty="0">
                <a:latin typeface="Tahoma"/>
                <a:cs typeface="Tahoma"/>
              </a:rPr>
              <a:t>um</a:t>
            </a:r>
            <a:r>
              <a:rPr dirty="0">
                <a:latin typeface="Tahoma"/>
                <a:cs typeface="Tahoma"/>
              </a:rPr>
              <a:t>e</a:t>
            </a:r>
            <a:r>
              <a:rPr spc="-13" dirty="0">
                <a:latin typeface="Tahoma"/>
                <a:cs typeface="Tahoma"/>
              </a:rPr>
              <a:t>d</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13" dirty="0">
                <a:latin typeface="Tahoma"/>
                <a:cs typeface="Tahoma"/>
              </a:rPr>
              <a:t>b</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ymm</a:t>
            </a:r>
            <a:r>
              <a:rPr dirty="0">
                <a:latin typeface="Tahoma"/>
                <a:cs typeface="Tahoma"/>
              </a:rPr>
              <a:t>etr</a:t>
            </a:r>
            <a:r>
              <a:rPr spc="-4" dirty="0">
                <a:latin typeface="Tahoma"/>
                <a:cs typeface="Tahoma"/>
              </a:rPr>
              <a:t>i</a:t>
            </a:r>
            <a:r>
              <a:rPr dirty="0">
                <a:latin typeface="Tahoma"/>
                <a:cs typeface="Tahoma"/>
              </a:rPr>
              <a:t>c</a:t>
            </a:r>
            <a:r>
              <a:rPr spc="-4" dirty="0">
                <a:latin typeface="Tahoma"/>
                <a:cs typeface="Tahoma"/>
              </a:rPr>
              <a:t> </a:t>
            </a:r>
            <a:r>
              <a:rPr dirty="0">
                <a:latin typeface="Tahoma"/>
                <a:cs typeface="Tahoma"/>
              </a:rPr>
              <a:t>or eve</a:t>
            </a:r>
            <a:r>
              <a:rPr spc="-13" dirty="0">
                <a:latin typeface="Tahoma"/>
                <a:cs typeface="Tahoma"/>
              </a:rPr>
              <a:t>n</a:t>
            </a:r>
            <a:r>
              <a:rPr spc="-4" dirty="0">
                <a:latin typeface="Tahoma"/>
                <a:cs typeface="Tahoma"/>
              </a:rPr>
              <a:t> </a:t>
            </a:r>
            <a:r>
              <a:rPr dirty="0">
                <a:latin typeface="Tahoma"/>
                <a:cs typeface="Tahoma"/>
              </a:rPr>
              <a:t>G</a:t>
            </a:r>
            <a:r>
              <a:rPr spc="-13" dirty="0">
                <a:latin typeface="Tahoma"/>
                <a:cs typeface="Tahoma"/>
              </a:rPr>
              <a:t>au</a:t>
            </a:r>
            <a:r>
              <a:rPr dirty="0">
                <a:latin typeface="Tahoma"/>
                <a:cs typeface="Tahoma"/>
              </a:rPr>
              <a:t>ss</a:t>
            </a:r>
            <a:r>
              <a:rPr spc="-9" dirty="0">
                <a:latin typeface="Tahoma"/>
                <a:cs typeface="Tahoma"/>
              </a:rPr>
              <a:t>ian</a:t>
            </a:r>
            <a:endParaRPr>
              <a:latin typeface="Tahoma"/>
              <a:cs typeface="Tahoma"/>
            </a:endParaRPr>
          </a:p>
          <a:p>
            <a:pPr marL="678120" lvl="1" indent="-256432">
              <a:spcBef>
                <a:spcPts val="431"/>
              </a:spcBef>
              <a:buClr>
                <a:srgbClr val="FF0000"/>
              </a:buClr>
              <a:buSzPct val="55000"/>
              <a:buFont typeface="Wingdings"/>
              <a:buChar char=""/>
              <a:tabLst>
                <a:tab pos="678120" algn="l"/>
              </a:tabLst>
            </a:pPr>
            <a:r>
              <a:rPr spc="-13" dirty="0">
                <a:latin typeface="Tahoma"/>
                <a:cs typeface="Tahoma"/>
              </a:rPr>
              <a:t>however</a:t>
            </a:r>
            <a:r>
              <a:rPr spc="-9" dirty="0">
                <a:latin typeface="Tahoma"/>
                <a:cs typeface="Tahoma"/>
              </a:rPr>
              <a:t>,</a:t>
            </a:r>
            <a:r>
              <a:rPr spc="-4" dirty="0">
                <a:latin typeface="Tahoma"/>
                <a:cs typeface="Tahoma"/>
              </a:rPr>
              <a:t> i</a:t>
            </a:r>
            <a:r>
              <a:rPr dirty="0">
                <a:latin typeface="Tahoma"/>
                <a:cs typeface="Tahoma"/>
              </a:rPr>
              <a:t>t</a:t>
            </a:r>
            <a:r>
              <a:rPr spc="-4" dirty="0">
                <a:latin typeface="Tahoma"/>
                <a:cs typeface="Tahoma"/>
              </a:rPr>
              <a:t> i</a:t>
            </a:r>
            <a:r>
              <a:rPr dirty="0">
                <a:latin typeface="Tahoma"/>
                <a:cs typeface="Tahoma"/>
              </a:rPr>
              <a:t>s</a:t>
            </a:r>
            <a:r>
              <a:rPr spc="-4" dirty="0">
                <a:latin typeface="Tahoma"/>
                <a:cs typeface="Tahoma"/>
              </a:rPr>
              <a:t> </a:t>
            </a:r>
            <a:r>
              <a:rPr spc="-13" dirty="0">
                <a:latin typeface="Tahoma"/>
                <a:cs typeface="Tahoma"/>
              </a:rPr>
              <a:t>imp</a:t>
            </a:r>
            <a:r>
              <a:rPr dirty="0">
                <a:latin typeface="Tahoma"/>
                <a:cs typeface="Tahoma"/>
              </a:rPr>
              <a:t>ort</a:t>
            </a:r>
            <a:r>
              <a:rPr spc="-13" dirty="0">
                <a:latin typeface="Tahoma"/>
                <a:cs typeface="Tahoma"/>
              </a:rPr>
              <a:t>an</a:t>
            </a:r>
            <a:r>
              <a:rPr dirty="0">
                <a:latin typeface="Tahoma"/>
                <a:cs typeface="Tahoma"/>
              </a:rPr>
              <a:t>t</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re</a:t>
            </a:r>
            <a:r>
              <a:rPr spc="-9" dirty="0">
                <a:latin typeface="Tahoma"/>
                <a:cs typeface="Tahoma"/>
              </a:rPr>
              <a:t>ali</a:t>
            </a:r>
            <a:r>
              <a:rPr dirty="0">
                <a:latin typeface="Tahoma"/>
                <a:cs typeface="Tahoma"/>
              </a:rPr>
              <a:t>ze</a:t>
            </a:r>
            <a:r>
              <a:rPr spc="-4" dirty="0">
                <a:latin typeface="Tahoma"/>
                <a:cs typeface="Tahoma"/>
              </a:rPr>
              <a:t> </a:t>
            </a:r>
            <a:r>
              <a:rPr spc="-13" dirty="0">
                <a:latin typeface="Tahoma"/>
                <a:cs typeface="Tahoma"/>
              </a:rPr>
              <a:t>h</a:t>
            </a:r>
            <a:r>
              <a:rPr dirty="0">
                <a:latin typeface="Tahoma"/>
                <a:cs typeface="Tahoma"/>
              </a:rPr>
              <a:t>ow</a:t>
            </a:r>
            <a:r>
              <a:rPr spc="-4" dirty="0">
                <a:latin typeface="Tahoma"/>
                <a:cs typeface="Tahoma"/>
              </a:rPr>
              <a:t> </a:t>
            </a:r>
            <a:r>
              <a:rPr dirty="0">
                <a:latin typeface="Tahoma"/>
                <a:cs typeface="Tahoma"/>
              </a:rPr>
              <a:t>wr</a:t>
            </a:r>
            <a:r>
              <a:rPr spc="-13" dirty="0">
                <a:latin typeface="Tahoma"/>
                <a:cs typeface="Tahoma"/>
              </a:rPr>
              <a:t>ong</a:t>
            </a:r>
            <a:r>
              <a:rPr spc="-4" dirty="0">
                <a:latin typeface="Tahoma"/>
                <a:cs typeface="Tahoma"/>
              </a:rPr>
              <a:t> </a:t>
            </a:r>
            <a:r>
              <a:rPr dirty="0">
                <a:latin typeface="Tahoma"/>
                <a:cs typeface="Tahoma"/>
              </a:rPr>
              <a:t>t</a:t>
            </a:r>
            <a:r>
              <a:rPr spc="-9" dirty="0">
                <a:latin typeface="Tahoma"/>
                <a:cs typeface="Tahoma"/>
              </a:rPr>
              <a:t>hi</a:t>
            </a:r>
            <a:r>
              <a:rPr dirty="0">
                <a:latin typeface="Tahoma"/>
                <a:cs typeface="Tahoma"/>
              </a:rPr>
              <a:t>s</a:t>
            </a:r>
            <a:r>
              <a:rPr spc="-4" dirty="0">
                <a:latin typeface="Tahoma"/>
                <a:cs typeface="Tahoma"/>
              </a:rPr>
              <a:t> </a:t>
            </a:r>
            <a:r>
              <a:rPr dirty="0">
                <a:latin typeface="Tahoma"/>
                <a:cs typeface="Tahoma"/>
              </a:rPr>
              <a:t>c</a:t>
            </a:r>
            <a:r>
              <a:rPr spc="-13" dirty="0">
                <a:latin typeface="Tahoma"/>
                <a:cs typeface="Tahoma"/>
              </a:rPr>
              <a:t>an</a:t>
            </a:r>
            <a:r>
              <a:rPr spc="-4" dirty="0">
                <a:latin typeface="Tahoma"/>
                <a:cs typeface="Tahoma"/>
              </a:rPr>
              <a:t> </a:t>
            </a:r>
            <a:r>
              <a:rPr spc="-13" dirty="0">
                <a:latin typeface="Tahoma"/>
                <a:cs typeface="Tahoma"/>
              </a:rPr>
              <a:t>b</a:t>
            </a:r>
            <a:r>
              <a:rPr dirty="0">
                <a:latin typeface="Tahoma"/>
                <a:cs typeface="Tahoma"/>
              </a:rPr>
              <a:t>e!</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dirty="0">
                <a:latin typeface="Tahoma"/>
                <a:cs typeface="Tahoma"/>
              </a:rPr>
              <a:t>Ex</a:t>
            </a:r>
            <a:r>
              <a:rPr spc="-13" dirty="0">
                <a:latin typeface="Tahoma"/>
                <a:cs typeface="Tahoma"/>
              </a:rPr>
              <a:t>amples</a:t>
            </a:r>
            <a:r>
              <a:rPr spc="-9" dirty="0">
                <a:latin typeface="Tahoma"/>
                <a:cs typeface="Tahoma"/>
              </a:rPr>
              <a:t>:</a:t>
            </a:r>
            <a:endParaRPr>
              <a:latin typeface="Tahoma"/>
              <a:cs typeface="Tahoma"/>
            </a:endParaRPr>
          </a:p>
          <a:p>
            <a:pPr marL="1037125" marR="295182" lvl="2" indent="-205146">
              <a:spcBef>
                <a:spcPts val="314"/>
              </a:spcBef>
              <a:buClr>
                <a:srgbClr val="3333CC"/>
              </a:buClr>
              <a:buSzPct val="50000"/>
              <a:buFont typeface="Wingdings"/>
              <a:buChar char=""/>
              <a:tabLst>
                <a:tab pos="1037125" algn="l"/>
              </a:tabLst>
            </a:pPr>
            <a:r>
              <a:rPr sz="1600" dirty="0">
                <a:latin typeface="Tahoma"/>
                <a:cs typeface="Tahoma"/>
              </a:rPr>
              <a:t>S</a:t>
            </a:r>
            <a:r>
              <a:rPr sz="1600" spc="-9" dirty="0">
                <a:latin typeface="Tahoma"/>
                <a:cs typeface="Tahoma"/>
              </a:rPr>
              <a:t>onar</a:t>
            </a:r>
            <a:r>
              <a:rPr sz="1600" spc="-4" dirty="0">
                <a:latin typeface="Tahoma"/>
                <a:cs typeface="Tahoma"/>
              </a:rPr>
              <a:t> </a:t>
            </a:r>
            <a:r>
              <a:rPr sz="1600" spc="-9" dirty="0">
                <a:latin typeface="Tahoma"/>
                <a:cs typeface="Tahoma"/>
              </a:rPr>
              <a:t>(ul</a:t>
            </a:r>
            <a:r>
              <a:rPr sz="1600" dirty="0">
                <a:latin typeface="Tahoma"/>
                <a:cs typeface="Tahoma"/>
              </a:rPr>
              <a:t>tr</a:t>
            </a:r>
            <a:r>
              <a:rPr sz="1600" spc="-9" dirty="0">
                <a:latin typeface="Tahoma"/>
                <a:cs typeface="Tahoma"/>
              </a:rPr>
              <a:t>a</a:t>
            </a:r>
            <a:r>
              <a:rPr sz="1600" dirty="0">
                <a:latin typeface="Tahoma"/>
                <a:cs typeface="Tahoma"/>
              </a:rPr>
              <a:t>s</a:t>
            </a:r>
            <a:r>
              <a:rPr sz="1600" spc="-9" dirty="0">
                <a:latin typeface="Tahoma"/>
                <a:cs typeface="Tahoma"/>
              </a:rPr>
              <a:t>oni</a:t>
            </a:r>
            <a:r>
              <a:rPr sz="1600" dirty="0">
                <a:latin typeface="Tahoma"/>
                <a:cs typeface="Tahoma"/>
              </a:rPr>
              <a:t>c</a:t>
            </a:r>
            <a:r>
              <a:rPr sz="1600" spc="-9" dirty="0">
                <a:latin typeface="Tahoma"/>
                <a:cs typeface="Tahoma"/>
              </a:rPr>
              <a:t>)</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dirty="0">
                <a:latin typeface="Tahoma"/>
                <a:cs typeface="Tahoma"/>
              </a:rPr>
              <a:t>overest</a:t>
            </a:r>
            <a:r>
              <a:rPr sz="1600" spc="-9" dirty="0">
                <a:latin typeface="Tahoma"/>
                <a:cs typeface="Tahoma"/>
              </a:rPr>
              <a:t>ima</a:t>
            </a:r>
            <a:r>
              <a:rPr sz="1600" dirty="0">
                <a:latin typeface="Tahoma"/>
                <a:cs typeface="Tahoma"/>
              </a:rPr>
              <a:t>te</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9" dirty="0">
                <a:latin typeface="Tahoma"/>
                <a:cs typeface="Tahoma"/>
              </a:rPr>
              <a:t>di</a:t>
            </a:r>
            <a:r>
              <a:rPr sz="1600" dirty="0">
                <a:latin typeface="Tahoma"/>
                <a:cs typeface="Tahoma"/>
              </a:rPr>
              <a:t>st</a:t>
            </a:r>
            <a:r>
              <a:rPr sz="1600" spc="-9" dirty="0">
                <a:latin typeface="Tahoma"/>
                <a:cs typeface="Tahoma"/>
              </a:rPr>
              <a:t>an</a:t>
            </a:r>
            <a:r>
              <a:rPr sz="1600" dirty="0">
                <a:latin typeface="Tahoma"/>
                <a:cs typeface="Tahoma"/>
              </a:rPr>
              <a:t>ce</a:t>
            </a:r>
            <a:r>
              <a:rPr sz="1600" spc="-4" dirty="0">
                <a:latin typeface="Tahoma"/>
                <a:cs typeface="Tahoma"/>
              </a:rPr>
              <a:t> </a:t>
            </a:r>
            <a:r>
              <a:rPr sz="1600" spc="-9" dirty="0">
                <a:latin typeface="Tahoma"/>
                <a:cs typeface="Tahoma"/>
              </a:rPr>
              <a:t>in </a:t>
            </a:r>
            <a:r>
              <a:rPr sz="1600" dirty="0">
                <a:latin typeface="Tahoma"/>
                <a:cs typeface="Tahoma"/>
              </a:rPr>
              <a:t>re</a:t>
            </a:r>
            <a:r>
              <a:rPr sz="1600" spc="-9" dirty="0">
                <a:latin typeface="Tahoma"/>
                <a:cs typeface="Tahoma"/>
              </a:rPr>
              <a:t>al</a:t>
            </a:r>
            <a:r>
              <a:rPr sz="1600" spc="-4" dirty="0">
                <a:latin typeface="Tahoma"/>
                <a:cs typeface="Tahoma"/>
              </a:rPr>
              <a:t> </a:t>
            </a:r>
            <a:r>
              <a:rPr sz="1600" dirty="0">
                <a:latin typeface="Tahoma"/>
                <a:cs typeface="Tahoma"/>
              </a:rPr>
              <a:t>e</a:t>
            </a:r>
            <a:r>
              <a:rPr sz="1600" spc="-9" dirty="0">
                <a:latin typeface="Tahoma"/>
                <a:cs typeface="Tahoma"/>
              </a:rPr>
              <a:t>nvi</a:t>
            </a:r>
            <a:r>
              <a:rPr sz="1600" dirty="0">
                <a:latin typeface="Tahoma"/>
                <a:cs typeface="Tahoma"/>
              </a:rPr>
              <a:t>r</a:t>
            </a:r>
            <a:r>
              <a:rPr sz="1600" spc="-13" dirty="0">
                <a:latin typeface="Tahoma"/>
                <a:cs typeface="Tahoma"/>
              </a:rPr>
              <a:t>onm</a:t>
            </a:r>
            <a:r>
              <a:rPr sz="1600" dirty="0">
                <a:latin typeface="Tahoma"/>
                <a:cs typeface="Tahoma"/>
              </a:rPr>
              <a:t>e</a:t>
            </a:r>
            <a:r>
              <a:rPr sz="1600" spc="-9" dirty="0">
                <a:latin typeface="Tahoma"/>
                <a:cs typeface="Tahoma"/>
              </a:rPr>
              <a:t>n</a:t>
            </a:r>
            <a:r>
              <a:rPr sz="1600" dirty="0">
                <a:latin typeface="Tahoma"/>
                <a:cs typeface="Tahoma"/>
              </a:rPr>
              <a:t>t</a:t>
            </a:r>
            <a:r>
              <a:rPr sz="1600" spc="-4" dirty="0">
                <a:latin typeface="Tahoma"/>
                <a:cs typeface="Tahoma"/>
              </a:rPr>
              <a:t> </a:t>
            </a:r>
            <a:r>
              <a:rPr sz="1600" spc="-9" dirty="0">
                <a:latin typeface="Tahoma"/>
                <a:cs typeface="Tahoma"/>
              </a:rPr>
              <a:t>and</a:t>
            </a:r>
            <a:r>
              <a:rPr sz="1600" spc="-4" dirty="0">
                <a:latin typeface="Tahoma"/>
                <a:cs typeface="Tahoma"/>
              </a:rPr>
              <a:t> i</a:t>
            </a:r>
            <a:r>
              <a:rPr sz="1600" dirty="0">
                <a:latin typeface="Tahoma"/>
                <a:cs typeface="Tahoma"/>
              </a:rPr>
              <a:t>s</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erefore</a:t>
            </a:r>
            <a:r>
              <a:rPr sz="1600" spc="-4" dirty="0">
                <a:latin typeface="Tahoma"/>
                <a:cs typeface="Tahoma"/>
              </a:rPr>
              <a:t> </a:t>
            </a:r>
            <a:r>
              <a:rPr sz="1600" spc="-9" dirty="0">
                <a:latin typeface="Tahoma"/>
                <a:cs typeface="Tahoma"/>
              </a:rPr>
              <a:t>n</a:t>
            </a:r>
            <a:r>
              <a:rPr sz="1600" dirty="0">
                <a:latin typeface="Tahoma"/>
                <a:cs typeface="Tahoma"/>
              </a:rPr>
              <a:t>ot</a:t>
            </a:r>
            <a:r>
              <a:rPr sz="1600" spc="-4" dirty="0">
                <a:latin typeface="Tahoma"/>
                <a:cs typeface="Tahoma"/>
              </a:rPr>
              <a:t> </a:t>
            </a:r>
            <a:r>
              <a:rPr sz="1600" dirty="0">
                <a:latin typeface="Tahoma"/>
                <a:cs typeface="Tahoma"/>
              </a:rPr>
              <a:t>s</a:t>
            </a:r>
            <a:r>
              <a:rPr sz="1600" spc="-13" dirty="0">
                <a:latin typeface="Tahoma"/>
                <a:cs typeface="Tahoma"/>
              </a:rPr>
              <a:t>ymm</a:t>
            </a:r>
            <a:r>
              <a:rPr sz="1600" dirty="0">
                <a:latin typeface="Tahoma"/>
                <a:cs typeface="Tahoma"/>
              </a:rPr>
              <a:t>etr</a:t>
            </a:r>
            <a:r>
              <a:rPr sz="1600" spc="-4" dirty="0">
                <a:latin typeface="Tahoma"/>
                <a:cs typeface="Tahoma"/>
              </a:rPr>
              <a:t>i</a:t>
            </a:r>
            <a:r>
              <a:rPr sz="1600" dirty="0">
                <a:latin typeface="Tahoma"/>
                <a:cs typeface="Tahoma"/>
              </a:rPr>
              <a:t>c</a:t>
            </a:r>
            <a:endParaRPr sz="1600">
              <a:latin typeface="Tahoma"/>
              <a:cs typeface="Tahoma"/>
            </a:endParaRPr>
          </a:p>
          <a:p>
            <a:pPr marL="1447416" marR="377240" lvl="3">
              <a:spcBef>
                <a:spcPts val="422"/>
              </a:spcBef>
              <a:buFont typeface="Tahoma"/>
              <a:buChar char="-"/>
              <a:tabLst>
                <a:tab pos="1586459" algn="l"/>
              </a:tabLst>
            </a:pPr>
            <a:r>
              <a:rPr sz="1600" spc="-13" dirty="0">
                <a:latin typeface="Tahoma"/>
                <a:cs typeface="Tahoma"/>
              </a:rPr>
              <a:t>Thu</a:t>
            </a:r>
            <a:r>
              <a:rPr sz="1600" dirty="0">
                <a:latin typeface="Tahoma"/>
                <a:cs typeface="Tahoma"/>
              </a:rPr>
              <a:t>s</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ona</a:t>
            </a:r>
            <a:r>
              <a:rPr sz="1600" dirty="0">
                <a:latin typeface="Tahoma"/>
                <a:cs typeface="Tahoma"/>
              </a:rPr>
              <a:t>r</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spc="-9" dirty="0">
                <a:latin typeface="Tahoma"/>
                <a:cs typeface="Tahoma"/>
              </a:rPr>
              <a:t>b</a:t>
            </a:r>
            <a:r>
              <a:rPr sz="1600" dirty="0">
                <a:latin typeface="Tahoma"/>
                <a:cs typeface="Tahoma"/>
              </a:rPr>
              <a:t>e</a:t>
            </a:r>
            <a:r>
              <a:rPr sz="1600" spc="-4" dirty="0">
                <a:latin typeface="Tahoma"/>
                <a:cs typeface="Tahoma"/>
              </a:rPr>
              <a:t> </a:t>
            </a:r>
            <a:r>
              <a:rPr sz="1600" spc="-9" dirty="0">
                <a:latin typeface="Tahoma"/>
                <a:cs typeface="Tahoma"/>
              </a:rPr>
              <a:t>b</a:t>
            </a:r>
            <a:r>
              <a:rPr sz="1600" dirty="0">
                <a:latin typeface="Tahoma"/>
                <a:cs typeface="Tahoma"/>
              </a:rPr>
              <a:t>est</a:t>
            </a:r>
            <a:r>
              <a:rPr sz="1600" spc="-4" dirty="0">
                <a:latin typeface="Tahoma"/>
                <a:cs typeface="Tahoma"/>
              </a:rPr>
              <a:t> </a:t>
            </a:r>
            <a:r>
              <a:rPr sz="1600" spc="-13" dirty="0">
                <a:latin typeface="Tahoma"/>
                <a:cs typeface="Tahoma"/>
              </a:rPr>
              <a:t>mod</a:t>
            </a:r>
            <a:r>
              <a:rPr sz="1600" dirty="0">
                <a:latin typeface="Tahoma"/>
                <a:cs typeface="Tahoma"/>
              </a:rPr>
              <a:t>e</a:t>
            </a:r>
            <a:r>
              <a:rPr sz="1600" spc="-4" dirty="0">
                <a:latin typeface="Tahoma"/>
                <a:cs typeface="Tahoma"/>
              </a:rPr>
              <a:t>l</a:t>
            </a:r>
            <a:r>
              <a:rPr sz="1600" dirty="0">
                <a:latin typeface="Tahoma"/>
                <a:cs typeface="Tahoma"/>
              </a:rPr>
              <a:t>e</a:t>
            </a:r>
            <a:r>
              <a:rPr sz="1600" spc="-9" dirty="0">
                <a:latin typeface="Tahoma"/>
                <a:cs typeface="Tahoma"/>
              </a:rPr>
              <a:t>d</a:t>
            </a:r>
            <a:r>
              <a:rPr sz="1600" spc="-4" dirty="0">
                <a:latin typeface="Tahoma"/>
                <a:cs typeface="Tahoma"/>
              </a:rPr>
              <a:t> </a:t>
            </a:r>
            <a:r>
              <a:rPr sz="1600" spc="-9" dirty="0">
                <a:latin typeface="Tahoma"/>
                <a:cs typeface="Tahoma"/>
              </a:rPr>
              <a:t>b</a:t>
            </a:r>
            <a:r>
              <a:rPr sz="1600" dirty="0">
                <a:latin typeface="Tahoma"/>
                <a:cs typeface="Tahoma"/>
              </a:rPr>
              <a:t>y</a:t>
            </a:r>
            <a:r>
              <a:rPr sz="1600" spc="-4" dirty="0">
                <a:latin typeface="Tahoma"/>
                <a:cs typeface="Tahoma"/>
              </a:rPr>
              <a:t> </a:t>
            </a:r>
            <a:r>
              <a:rPr sz="1600" dirty="0">
                <a:latin typeface="Tahoma"/>
                <a:cs typeface="Tahoma"/>
              </a:rPr>
              <a:t>tw</a:t>
            </a:r>
            <a:r>
              <a:rPr sz="1600" spc="-9" dirty="0">
                <a:latin typeface="Tahoma"/>
                <a:cs typeface="Tahoma"/>
              </a:rPr>
              <a:t>o</a:t>
            </a:r>
            <a:r>
              <a:rPr sz="1600" spc="-13" dirty="0">
                <a:latin typeface="Tahoma"/>
                <a:cs typeface="Tahoma"/>
              </a:rPr>
              <a:t> mod</a:t>
            </a:r>
            <a:r>
              <a:rPr sz="1600" dirty="0">
                <a:latin typeface="Tahoma"/>
                <a:cs typeface="Tahoma"/>
              </a:rPr>
              <a:t>es</a:t>
            </a:r>
            <a:r>
              <a:rPr sz="1600" spc="-9" dirty="0">
                <a:latin typeface="Tahoma"/>
                <a:cs typeface="Tahoma"/>
              </a:rPr>
              <a:t>:</a:t>
            </a:r>
            <a:endParaRPr sz="1600">
              <a:latin typeface="Tahoma"/>
              <a:cs typeface="Tahoma"/>
            </a:endParaRPr>
          </a:p>
          <a:p>
            <a:pPr marL="1585890" lvl="3" indent="-138473">
              <a:lnSpc>
                <a:spcPts val="1885"/>
              </a:lnSpc>
              <a:buFont typeface="Tahoma"/>
              <a:buChar char="-"/>
              <a:tabLst>
                <a:tab pos="1586459" algn="l"/>
              </a:tabLst>
            </a:pPr>
            <a:r>
              <a:rPr sz="1600" spc="-13" dirty="0">
                <a:latin typeface="Tahoma"/>
                <a:cs typeface="Tahoma"/>
              </a:rPr>
              <a:t>mod</a:t>
            </a:r>
            <a:r>
              <a:rPr sz="1600" dirty="0">
                <a:latin typeface="Tahoma"/>
                <a:cs typeface="Tahoma"/>
              </a:rPr>
              <a:t>e</a:t>
            </a:r>
            <a:r>
              <a:rPr sz="1600" spc="-4" dirty="0">
                <a:latin typeface="Tahoma"/>
                <a:cs typeface="Tahoma"/>
              </a:rPr>
              <a:t> </a:t>
            </a:r>
            <a:r>
              <a:rPr sz="1600" dirty="0">
                <a:latin typeface="Tahoma"/>
                <a:cs typeface="Tahoma"/>
              </a:rPr>
              <a:t>for</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c</a:t>
            </a:r>
            <a:r>
              <a:rPr sz="1600" spc="-9" dirty="0">
                <a:latin typeface="Tahoma"/>
                <a:cs typeface="Tahoma"/>
              </a:rPr>
              <a:t>a</a:t>
            </a:r>
            <a:r>
              <a:rPr sz="1600" dirty="0">
                <a:latin typeface="Tahoma"/>
                <a:cs typeface="Tahoma"/>
              </a:rPr>
              <a:t>se</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a:t>
            </a:r>
            <a:r>
              <a:rPr sz="1600" dirty="0">
                <a:latin typeface="Tahoma"/>
                <a:cs typeface="Tahoma"/>
              </a:rPr>
              <a:t>ret</a:t>
            </a:r>
            <a:r>
              <a:rPr sz="1600" spc="-9" dirty="0">
                <a:latin typeface="Tahoma"/>
                <a:cs typeface="Tahoma"/>
              </a:rPr>
              <a:t>u</a:t>
            </a:r>
            <a:r>
              <a:rPr sz="1600" dirty="0">
                <a:latin typeface="Tahoma"/>
                <a:cs typeface="Tahoma"/>
              </a:rPr>
              <a:t>r</a:t>
            </a:r>
            <a:r>
              <a:rPr sz="1600" spc="-9" dirty="0">
                <a:latin typeface="Tahoma"/>
                <a:cs typeface="Tahoma"/>
              </a:rPr>
              <a:t>n</a:t>
            </a:r>
            <a:r>
              <a:rPr sz="1600" dirty="0">
                <a:latin typeface="Tahoma"/>
                <a:cs typeface="Tahoma"/>
              </a:rPr>
              <a:t>s</a:t>
            </a:r>
            <a:r>
              <a:rPr sz="1600" spc="-4" dirty="0">
                <a:latin typeface="Tahoma"/>
                <a:cs typeface="Tahoma"/>
              </a:rPr>
              <a:t> </a:t>
            </a:r>
            <a:r>
              <a:rPr sz="1600" spc="-9" dirty="0">
                <a:latin typeface="Tahoma"/>
                <a:cs typeface="Tahoma"/>
              </a:rPr>
              <a:t>di</a:t>
            </a:r>
            <a:r>
              <a:rPr sz="1600" dirty="0">
                <a:latin typeface="Tahoma"/>
                <a:cs typeface="Tahoma"/>
              </a:rPr>
              <a:t>rect</a:t>
            </a:r>
            <a:r>
              <a:rPr sz="1600" spc="-4" dirty="0">
                <a:latin typeface="Tahoma"/>
                <a:cs typeface="Tahoma"/>
              </a:rPr>
              <a:t>l</a:t>
            </a:r>
            <a:r>
              <a:rPr sz="1600" dirty="0">
                <a:latin typeface="Tahoma"/>
                <a:cs typeface="Tahoma"/>
              </a:rPr>
              <a:t>y</a:t>
            </a:r>
            <a:endParaRPr sz="1600">
              <a:latin typeface="Tahoma"/>
              <a:cs typeface="Tahoma"/>
            </a:endParaRPr>
          </a:p>
          <a:p>
            <a:pPr marL="1447416" marR="334501" lvl="3">
              <a:lnSpc>
                <a:spcPct val="101899"/>
              </a:lnSpc>
              <a:buFont typeface="Tahoma"/>
              <a:buChar char="-"/>
              <a:tabLst>
                <a:tab pos="1586459" algn="l"/>
              </a:tabLst>
            </a:pPr>
            <a:r>
              <a:rPr sz="1600" spc="-13" dirty="0">
                <a:latin typeface="Tahoma"/>
                <a:cs typeface="Tahoma"/>
              </a:rPr>
              <a:t>mod</a:t>
            </a:r>
            <a:r>
              <a:rPr sz="1600" dirty="0">
                <a:latin typeface="Tahoma"/>
                <a:cs typeface="Tahoma"/>
              </a:rPr>
              <a:t>e</a:t>
            </a:r>
            <a:r>
              <a:rPr sz="1600" spc="-4" dirty="0">
                <a:latin typeface="Tahoma"/>
                <a:cs typeface="Tahoma"/>
              </a:rPr>
              <a:t> </a:t>
            </a:r>
            <a:r>
              <a:rPr sz="1600" dirty="0">
                <a:latin typeface="Tahoma"/>
                <a:cs typeface="Tahoma"/>
              </a:rPr>
              <a:t>for</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c</a:t>
            </a:r>
            <a:r>
              <a:rPr sz="1600" spc="-9" dirty="0">
                <a:latin typeface="Tahoma"/>
                <a:cs typeface="Tahoma"/>
              </a:rPr>
              <a:t>a</a:t>
            </a:r>
            <a:r>
              <a:rPr sz="1600" dirty="0">
                <a:latin typeface="Tahoma"/>
                <a:cs typeface="Tahoma"/>
              </a:rPr>
              <a:t>se</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ignal</a:t>
            </a:r>
            <a:r>
              <a:rPr sz="1600" dirty="0">
                <a:latin typeface="Tahoma"/>
                <a:cs typeface="Tahoma"/>
              </a:rPr>
              <a:t>s</a:t>
            </a:r>
            <a:r>
              <a:rPr sz="1600" spc="-4" dirty="0">
                <a:latin typeface="Tahoma"/>
                <a:cs typeface="Tahoma"/>
              </a:rPr>
              <a:t> </a:t>
            </a:r>
            <a:r>
              <a:rPr sz="1600" dirty="0">
                <a:latin typeface="Tahoma"/>
                <a:cs typeface="Tahoma"/>
              </a:rPr>
              <a:t>ret</a:t>
            </a:r>
            <a:r>
              <a:rPr sz="1600" spc="-9" dirty="0">
                <a:latin typeface="Tahoma"/>
                <a:cs typeface="Tahoma"/>
              </a:rPr>
              <a:t>u</a:t>
            </a:r>
            <a:r>
              <a:rPr sz="1600" dirty="0">
                <a:latin typeface="Tahoma"/>
                <a:cs typeface="Tahoma"/>
              </a:rPr>
              <a:t>r</a:t>
            </a:r>
            <a:r>
              <a:rPr sz="1600" spc="-9" dirty="0">
                <a:latin typeface="Tahoma"/>
                <a:cs typeface="Tahoma"/>
              </a:rPr>
              <a:t>n</a:t>
            </a:r>
            <a:r>
              <a:rPr sz="1600" dirty="0">
                <a:latin typeface="Tahoma"/>
                <a:cs typeface="Tahoma"/>
              </a:rPr>
              <a:t>s</a:t>
            </a:r>
            <a:r>
              <a:rPr sz="1600" spc="-4" dirty="0">
                <a:latin typeface="Tahoma"/>
                <a:cs typeface="Tahoma"/>
              </a:rPr>
              <a:t> </a:t>
            </a:r>
            <a:r>
              <a:rPr sz="1600" spc="-9" dirty="0">
                <a:latin typeface="Tahoma"/>
                <a:cs typeface="Tahoma"/>
              </a:rPr>
              <a:t>a</a:t>
            </a:r>
            <a:r>
              <a:rPr sz="1600" dirty="0">
                <a:latin typeface="Tahoma"/>
                <a:cs typeface="Tahoma"/>
              </a:rPr>
              <a:t>fter</a:t>
            </a:r>
            <a:r>
              <a:rPr sz="1600" spc="-4" dirty="0">
                <a:latin typeface="Tahoma"/>
                <a:cs typeface="Tahoma"/>
              </a:rPr>
              <a:t> </a:t>
            </a:r>
            <a:r>
              <a:rPr sz="1600" spc="-9" dirty="0">
                <a:latin typeface="Tahoma"/>
                <a:cs typeface="Tahoma"/>
              </a:rPr>
              <a:t>mul</a:t>
            </a:r>
            <a:r>
              <a:rPr sz="1600" dirty="0">
                <a:latin typeface="Tahoma"/>
                <a:cs typeface="Tahoma"/>
              </a:rPr>
              <a:t>t</a:t>
            </a:r>
            <a:r>
              <a:rPr sz="1600" spc="-4" dirty="0">
                <a:latin typeface="Tahoma"/>
                <a:cs typeface="Tahoma"/>
              </a:rPr>
              <a:t>i</a:t>
            </a:r>
            <a:r>
              <a:rPr sz="1600" dirty="0">
                <a:latin typeface="Tahoma"/>
                <a:cs typeface="Tahoma"/>
              </a:rPr>
              <a:t>- </a:t>
            </a:r>
            <a:r>
              <a:rPr sz="1600" spc="-9" dirty="0">
                <a:latin typeface="Tahoma"/>
                <a:cs typeface="Tahoma"/>
              </a:rPr>
              <a:t>pa</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a:t>
            </a:r>
            <a:r>
              <a:rPr sz="1600" spc="-9" dirty="0">
                <a:latin typeface="Tahoma"/>
                <a:cs typeface="Tahoma"/>
              </a:rPr>
              <a:t>ion</a:t>
            </a:r>
            <a:r>
              <a:rPr sz="1600" dirty="0">
                <a:latin typeface="Tahoma"/>
                <a:cs typeface="Tahoma"/>
              </a:rPr>
              <a:t>s</a:t>
            </a:r>
            <a:r>
              <a:rPr sz="1600" spc="-9" dirty="0">
                <a:latin typeface="Tahoma"/>
                <a:cs typeface="Tahoma"/>
              </a:rPr>
              <a:t>.</a:t>
            </a:r>
            <a:endParaRPr sz="1600">
              <a:latin typeface="Tahoma"/>
              <a:cs typeface="Tahoma"/>
            </a:endParaRPr>
          </a:p>
          <a:p>
            <a:pPr marL="1037125" lvl="2" indent="-205146">
              <a:spcBef>
                <a:spcPts val="332"/>
              </a:spcBef>
              <a:buClr>
                <a:srgbClr val="3333CC"/>
              </a:buClr>
              <a:buSzPct val="50000"/>
              <a:buFont typeface="Wingdings"/>
              <a:buChar char=""/>
              <a:tabLst>
                <a:tab pos="1037125" algn="l"/>
              </a:tabLst>
            </a:pPr>
            <a:r>
              <a:rPr sz="1600" dirty="0">
                <a:latin typeface="Tahoma"/>
                <a:cs typeface="Tahoma"/>
              </a:rPr>
              <a:t>Stere</a:t>
            </a:r>
            <a:r>
              <a:rPr sz="1600" spc="-9" dirty="0">
                <a:latin typeface="Tahoma"/>
                <a:cs typeface="Tahoma"/>
              </a:rPr>
              <a:t>o</a:t>
            </a:r>
            <a:r>
              <a:rPr sz="1600" spc="-4" dirty="0">
                <a:latin typeface="Tahoma"/>
                <a:cs typeface="Tahoma"/>
              </a:rPr>
              <a:t> </a:t>
            </a:r>
            <a:r>
              <a:rPr sz="1600" spc="-9" dirty="0">
                <a:latin typeface="Tahoma"/>
                <a:cs typeface="Tahoma"/>
              </a:rPr>
              <a:t>vi</a:t>
            </a:r>
            <a:r>
              <a:rPr sz="1600" dirty="0">
                <a:latin typeface="Tahoma"/>
                <a:cs typeface="Tahoma"/>
              </a:rPr>
              <a:t>s</a:t>
            </a:r>
            <a:r>
              <a:rPr sz="1600" spc="-9" dirty="0">
                <a:latin typeface="Tahoma"/>
                <a:cs typeface="Tahoma"/>
              </a:rPr>
              <a:t>ion</a:t>
            </a:r>
            <a:r>
              <a:rPr sz="1600" spc="-4" dirty="0">
                <a:latin typeface="Tahoma"/>
                <a:cs typeface="Tahoma"/>
              </a:rPr>
              <a:t> </a:t>
            </a:r>
            <a:r>
              <a:rPr sz="1600" dirty="0">
                <a:latin typeface="Tahoma"/>
                <a:cs typeface="Tahoma"/>
              </a:rPr>
              <a:t>syste</a:t>
            </a:r>
            <a:r>
              <a:rPr sz="1600" spc="-18" dirty="0">
                <a:latin typeface="Tahoma"/>
                <a:cs typeface="Tahoma"/>
              </a:rPr>
              <a:t>m</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dirty="0">
                <a:latin typeface="Tahoma"/>
                <a:cs typeface="Tahoma"/>
              </a:rPr>
              <a:t>corre</a:t>
            </a:r>
            <a:r>
              <a:rPr sz="1600" spc="-9" dirty="0">
                <a:latin typeface="Tahoma"/>
                <a:cs typeface="Tahoma"/>
              </a:rPr>
              <a:t>la</a:t>
            </a:r>
            <a:r>
              <a:rPr sz="1600" dirty="0">
                <a:latin typeface="Tahoma"/>
                <a:cs typeface="Tahoma"/>
              </a:rPr>
              <a:t>te</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9" dirty="0">
                <a:latin typeface="Tahoma"/>
                <a:cs typeface="Tahoma"/>
              </a:rPr>
              <a:t>imag</a:t>
            </a:r>
            <a:r>
              <a:rPr sz="1600" dirty="0">
                <a:latin typeface="Tahoma"/>
                <a:cs typeface="Tahoma"/>
              </a:rPr>
              <a:t>es</a:t>
            </a:r>
            <a:r>
              <a:rPr sz="1600" spc="-4" dirty="0">
                <a:latin typeface="Tahoma"/>
                <a:cs typeface="Tahoma"/>
              </a:rPr>
              <a:t> </a:t>
            </a:r>
            <a:r>
              <a:rPr sz="1600" spc="-9" dirty="0">
                <a:latin typeface="Tahoma"/>
                <a:cs typeface="Tahoma"/>
              </a:rPr>
              <a:t>in</a:t>
            </a:r>
            <a:r>
              <a:rPr sz="1600" dirty="0">
                <a:latin typeface="Tahoma"/>
                <a:cs typeface="Tahoma"/>
              </a:rPr>
              <a:t>correct</a:t>
            </a:r>
            <a:r>
              <a:rPr sz="1600" spc="-9" dirty="0">
                <a:latin typeface="Tahoma"/>
                <a:cs typeface="Tahoma"/>
              </a:rPr>
              <a:t>ly,</a:t>
            </a:r>
            <a:r>
              <a:rPr sz="1600" spc="-4" dirty="0">
                <a:latin typeface="Tahoma"/>
                <a:cs typeface="Tahoma"/>
              </a:rPr>
              <a:t> </a:t>
            </a:r>
            <a:r>
              <a:rPr sz="1600" dirty="0">
                <a:latin typeface="Tahoma"/>
                <a:cs typeface="Tahoma"/>
              </a:rPr>
              <a:t>t</a:t>
            </a:r>
            <a:r>
              <a:rPr sz="1600" spc="-9" dirty="0">
                <a:latin typeface="Tahoma"/>
                <a:cs typeface="Tahoma"/>
              </a:rPr>
              <a:t>hu</a:t>
            </a:r>
            <a:r>
              <a:rPr sz="1600" dirty="0">
                <a:latin typeface="Tahoma"/>
                <a:cs typeface="Tahoma"/>
              </a:rPr>
              <a:t>s</a:t>
            </a:r>
            <a:endParaRPr sz="1600">
              <a:latin typeface="Tahoma"/>
              <a:cs typeface="Tahoma"/>
            </a:endParaRPr>
          </a:p>
        </p:txBody>
      </p:sp>
      <p:sp>
        <p:nvSpPr>
          <p:cNvPr id="6" name="object 6"/>
          <p:cNvSpPr txBox="1"/>
          <p:nvPr/>
        </p:nvSpPr>
        <p:spPr>
          <a:xfrm>
            <a:off x="2219036" y="6025180"/>
            <a:ext cx="3764395" cy="246221"/>
          </a:xfrm>
          <a:prstGeom prst="rect">
            <a:avLst/>
          </a:prstGeom>
        </p:spPr>
        <p:txBody>
          <a:bodyPr vert="horz" wrap="square" lIns="0" tIns="0" rIns="0" bIns="0" rtlCol="0">
            <a:spAutoFit/>
          </a:bodyPr>
          <a:lstStyle/>
          <a:p>
            <a:pPr marL="11397"/>
            <a:r>
              <a:rPr sz="1600" dirty="0">
                <a:latin typeface="Tahoma"/>
                <a:cs typeface="Tahoma"/>
              </a:rPr>
              <a:t>c</a:t>
            </a:r>
            <a:r>
              <a:rPr sz="1600" spc="-9" dirty="0">
                <a:latin typeface="Tahoma"/>
                <a:cs typeface="Tahoma"/>
              </a:rPr>
              <a:t>ausing</a:t>
            </a:r>
            <a:r>
              <a:rPr sz="1600" spc="-4" dirty="0">
                <a:latin typeface="Tahoma"/>
                <a:cs typeface="Tahoma"/>
              </a:rPr>
              <a:t> </a:t>
            </a:r>
            <a:r>
              <a:rPr sz="1600" dirty="0">
                <a:latin typeface="Tahoma"/>
                <a:cs typeface="Tahoma"/>
              </a:rPr>
              <a:t>res</a:t>
            </a:r>
            <a:r>
              <a:rPr sz="1600" spc="-9" dirty="0">
                <a:latin typeface="Tahoma"/>
                <a:cs typeface="Tahoma"/>
              </a:rPr>
              <a:t>ul</a:t>
            </a:r>
            <a:r>
              <a:rPr sz="1600" dirty="0">
                <a:latin typeface="Tahoma"/>
                <a:cs typeface="Tahoma"/>
              </a:rPr>
              <a:t>ts</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spc="-13" dirty="0">
                <a:latin typeface="Tahoma"/>
                <a:cs typeface="Tahoma"/>
              </a:rPr>
              <a:t>ma</a:t>
            </a:r>
            <a:r>
              <a:rPr sz="1600" dirty="0">
                <a:latin typeface="Tahoma"/>
                <a:cs typeface="Tahoma"/>
              </a:rPr>
              <a:t>ke</a:t>
            </a:r>
            <a:r>
              <a:rPr sz="1600" spc="-4" dirty="0">
                <a:latin typeface="Tahoma"/>
                <a:cs typeface="Tahoma"/>
              </a:rPr>
              <a:t> </a:t>
            </a:r>
            <a:r>
              <a:rPr sz="1600" spc="-9" dirty="0">
                <a:latin typeface="Tahoma"/>
                <a:cs typeface="Tahoma"/>
              </a:rPr>
              <a:t>no</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se</a:t>
            </a:r>
            <a:r>
              <a:rPr sz="1600" spc="-4" dirty="0">
                <a:latin typeface="Tahoma"/>
                <a:cs typeface="Tahoma"/>
              </a:rPr>
              <a:t> </a:t>
            </a:r>
            <a:r>
              <a:rPr sz="1600" spc="-9" dirty="0">
                <a:latin typeface="Tahoma"/>
                <a:cs typeface="Tahoma"/>
              </a:rPr>
              <a:t>a</a:t>
            </a:r>
            <a:r>
              <a:rPr sz="1600" dirty="0">
                <a:latin typeface="Tahoma"/>
                <a:cs typeface="Tahoma"/>
              </a:rPr>
              <a:t>t</a:t>
            </a:r>
            <a:r>
              <a:rPr sz="1600" spc="-4" dirty="0">
                <a:latin typeface="Tahoma"/>
                <a:cs typeface="Tahoma"/>
              </a:rPr>
              <a:t> </a:t>
            </a:r>
            <a:r>
              <a:rPr sz="1600" spc="-9" dirty="0">
                <a:latin typeface="Tahoma"/>
                <a:cs typeface="Tahoma"/>
              </a:rPr>
              <a:t>all</a:t>
            </a:r>
            <a:endParaRPr sz="1600">
              <a:latin typeface="Tahoma"/>
              <a:cs typeface="Tahoma"/>
            </a:endParaRPr>
          </a:p>
        </p:txBody>
      </p:sp>
      <p:sp>
        <p:nvSpPr>
          <p:cNvPr id="7" name="object 7"/>
          <p:cNvSpPr txBox="1"/>
          <p:nvPr/>
        </p:nvSpPr>
        <p:spPr>
          <a:xfrm>
            <a:off x="7868226" y="6021761"/>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185213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Important Questions</a:t>
            </a:r>
            <a:endParaRPr lang="en-US" dirty="0"/>
          </a:p>
        </p:txBody>
      </p:sp>
      <p:sp>
        <p:nvSpPr>
          <p:cNvPr id="3" name="Content Placeholder 2"/>
          <p:cNvSpPr>
            <a:spLocks noGrp="1"/>
          </p:cNvSpPr>
          <p:nvPr>
            <p:ph idx="1"/>
          </p:nvPr>
        </p:nvSpPr>
        <p:spPr/>
        <p:txBody>
          <a:bodyPr/>
          <a:lstStyle/>
          <a:p>
            <a:pPr>
              <a:spcBef>
                <a:spcPts val="0"/>
              </a:spcBef>
            </a:pPr>
            <a:r>
              <a:rPr lang="en-US" dirty="0"/>
              <a:t>What are the sources of error?</a:t>
            </a:r>
          </a:p>
          <a:p>
            <a:pPr>
              <a:spcBef>
                <a:spcPts val="0"/>
              </a:spcBef>
              <a:buNone/>
            </a:pPr>
            <a:endParaRPr lang="en-US" dirty="0"/>
          </a:p>
          <a:p>
            <a:pPr>
              <a:spcBef>
                <a:spcPts val="0"/>
              </a:spcBef>
            </a:pPr>
            <a:r>
              <a:rPr lang="en-US" dirty="0"/>
              <a:t>What are we measuring?</a:t>
            </a:r>
          </a:p>
          <a:p>
            <a:pPr>
              <a:spcBef>
                <a:spcPts val="0"/>
              </a:spcBef>
              <a:buNone/>
            </a:pPr>
            <a:r>
              <a:rPr lang="en-US" dirty="0" smtClean="0"/>
              <a:t>     vs</a:t>
            </a:r>
            <a:r>
              <a:rPr lang="en-US" dirty="0"/>
              <a:t>. </a:t>
            </a:r>
          </a:p>
          <a:p>
            <a:pPr>
              <a:spcBef>
                <a:spcPts val="0"/>
              </a:spcBef>
            </a:pPr>
            <a:r>
              <a:rPr lang="en-US" dirty="0"/>
              <a:t>What do we actually want to know?</a:t>
            </a:r>
          </a:p>
          <a:p>
            <a:pPr marL="0" indent="0">
              <a:buNone/>
            </a:pPr>
            <a:endParaRPr lang="en-US" dirty="0"/>
          </a:p>
        </p:txBody>
      </p:sp>
    </p:spTree>
    <p:extLst>
      <p:ext uri="{BB962C8B-B14F-4D97-AF65-F5344CB8AC3E}">
        <p14:creationId xmlns:p14="http://schemas.microsoft.com/office/powerpoint/2010/main" val="333713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r>
              <a:rPr lang="en"/>
              <a:t>Robot Proprioception</a:t>
            </a:r>
          </a:p>
        </p:txBody>
      </p:sp>
      <p:sp>
        <p:nvSpPr>
          <p:cNvPr id="199" name="Shape 199"/>
          <p:cNvSpPr txBox="1">
            <a:spLocks noGrp="1"/>
          </p:cNvSpPr>
          <p:nvPr>
            <p:ph type="body" idx="1"/>
          </p:nvPr>
        </p:nvSpPr>
        <p:spPr>
          <a:xfrm>
            <a:off x="457200" y="1600200"/>
            <a:ext cx="8229600" cy="4967700"/>
          </a:xfrm>
          <a:prstGeom prst="rect">
            <a:avLst/>
          </a:prstGeom>
        </p:spPr>
        <p:txBody>
          <a:bodyPr lIns="91415" tIns="91415" rIns="91415" bIns="91415" anchor="t" anchorCtr="0">
            <a:noAutofit/>
          </a:bodyPr>
          <a:lstStyle/>
          <a:p>
            <a:pPr>
              <a:buNone/>
            </a:pPr>
            <a:r>
              <a:rPr lang="en"/>
              <a:t>Odometry/shaft encoders</a:t>
            </a:r>
          </a:p>
          <a:p>
            <a:pPr>
              <a:buNone/>
            </a:pPr>
            <a:r>
              <a:rPr lang="en"/>
              <a:t>Light/Magnetic/Radar</a:t>
            </a:r>
          </a:p>
          <a:p>
            <a:pPr>
              <a:buNone/>
            </a:pPr>
            <a:endParaRPr/>
          </a:p>
          <a:p>
            <a:pPr marL="457146" indent="-228573">
              <a:buChar char="+"/>
            </a:pPr>
            <a:r>
              <a:rPr lang="en"/>
              <a:t>Simple</a:t>
            </a:r>
          </a:p>
          <a:p>
            <a:pPr marL="457146" indent="-228573">
              <a:buChar char="+"/>
            </a:pPr>
            <a:r>
              <a:rPr lang="en"/>
              <a:t>Widely Available</a:t>
            </a:r>
          </a:p>
          <a:p>
            <a:pPr marL="457146" indent="-228573">
              <a:buChar char="-"/>
            </a:pPr>
            <a:r>
              <a:rPr lang="en"/>
              <a:t>Limited Speed</a:t>
            </a:r>
          </a:p>
          <a:p>
            <a:pPr marL="457146" indent="-228573">
              <a:buChar char="-"/>
            </a:pPr>
            <a:r>
              <a:rPr lang="en"/>
              <a:t>Slippage</a:t>
            </a:r>
          </a:p>
        </p:txBody>
      </p:sp>
      <p:pic>
        <p:nvPicPr>
          <p:cNvPr id="200" name="Shape 200"/>
          <p:cNvPicPr preferRelativeResize="0"/>
          <p:nvPr/>
        </p:nvPicPr>
        <p:blipFill rotWithShape="1">
          <a:blip r:embed="rId3">
            <a:alphaModFix/>
          </a:blip>
          <a:srcRect b="11197"/>
          <a:stretch/>
        </p:blipFill>
        <p:spPr>
          <a:xfrm>
            <a:off x="4425850" y="3916475"/>
            <a:ext cx="4546600" cy="2187874"/>
          </a:xfrm>
          <a:prstGeom prst="rect">
            <a:avLst/>
          </a:prstGeom>
          <a:noFill/>
          <a:ln>
            <a:noFill/>
          </a:ln>
        </p:spPr>
      </p:pic>
    </p:spTree>
    <p:extLst>
      <p:ext uri="{BB962C8B-B14F-4D97-AF65-F5344CB8AC3E}">
        <p14:creationId xmlns:p14="http://schemas.microsoft.com/office/powerpoint/2010/main" val="158630042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1"/>
            <a:ext cx="8229600" cy="1396280"/>
          </a:xfrm>
          <a:prstGeom prst="rect">
            <a:avLst/>
          </a:prstGeom>
        </p:spPr>
        <p:txBody>
          <a:bodyPr vert="horz" wrap="square" lIns="0" tIns="285463" rIns="0" bIns="0" rtlCol="0">
            <a:spAutoFit/>
          </a:bodyPr>
          <a:lstStyle/>
          <a:p>
            <a:pPr marL="1598108"/>
            <a:r>
              <a:rPr spc="-45" dirty="0"/>
              <a:t>W</a:t>
            </a:r>
            <a:r>
              <a:rPr dirty="0"/>
              <a:t>h</a:t>
            </a:r>
            <a:r>
              <a:rPr spc="-25" dirty="0"/>
              <a:t>ee</a:t>
            </a:r>
            <a:r>
              <a:rPr dirty="0"/>
              <a:t>l</a:t>
            </a:r>
            <a:r>
              <a:rPr spc="-5" dirty="0"/>
              <a:t>/</a:t>
            </a:r>
            <a:r>
              <a:rPr spc="-20" dirty="0"/>
              <a:t>J</a:t>
            </a:r>
            <a:r>
              <a:rPr spc="-5" dirty="0"/>
              <a:t>o</a:t>
            </a:r>
            <a:r>
              <a:rPr dirty="0"/>
              <a:t>in</a:t>
            </a:r>
            <a:r>
              <a:rPr spc="-15" dirty="0"/>
              <a:t>t</a:t>
            </a:r>
            <a:r>
              <a:rPr dirty="0"/>
              <a:t> </a:t>
            </a:r>
            <a:r>
              <a:rPr spc="-25" dirty="0"/>
              <a:t>e</a:t>
            </a:r>
            <a:r>
              <a:rPr dirty="0" smtClean="0"/>
              <a:t>n</a:t>
            </a:r>
            <a:r>
              <a:rPr spc="-20" dirty="0"/>
              <a:t>c</a:t>
            </a:r>
            <a:r>
              <a:rPr spc="-5" dirty="0"/>
              <a:t>o</a:t>
            </a:r>
            <a:r>
              <a:rPr dirty="0" smtClean="0"/>
              <a:t>d</a:t>
            </a:r>
            <a:r>
              <a:rPr spc="-20" dirty="0"/>
              <a:t>er</a:t>
            </a:r>
            <a:r>
              <a:rPr lang="en-US" spc="-20" dirty="0"/>
              <a:t/>
            </a:r>
            <a:br>
              <a:rPr lang="en-US" spc="-20" dirty="0"/>
            </a:br>
            <a:r>
              <a:rPr lang="en-US" sz="2800" spc="-20" dirty="0"/>
              <a:t>Optical encoder</a:t>
            </a:r>
            <a:endParaRPr sz="2800" spc="-20" dirty="0"/>
          </a:p>
        </p:txBody>
      </p:sp>
      <p:sp>
        <p:nvSpPr>
          <p:cNvPr id="3" name="object 3"/>
          <p:cNvSpPr/>
          <p:nvPr/>
        </p:nvSpPr>
        <p:spPr>
          <a:xfrm>
            <a:off x="228601" y="1905000"/>
            <a:ext cx="8729868" cy="25908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90600" y="5689600"/>
            <a:ext cx="6798945" cy="615553"/>
          </a:xfrm>
          <a:prstGeom prst="rect">
            <a:avLst/>
          </a:prstGeom>
        </p:spPr>
        <p:txBody>
          <a:bodyPr vert="horz" wrap="square" lIns="0" tIns="0" rIns="0" bIns="0" rtlCol="0">
            <a:spAutoFit/>
          </a:bodyPr>
          <a:lstStyle/>
          <a:p>
            <a:pPr marL="12698" marR="5079" indent="326352"/>
            <a:r>
              <a:rPr sz="2000" dirty="0">
                <a:latin typeface="Calibri"/>
                <a:cs typeface="Calibri"/>
              </a:rPr>
              <a:t>Can also b</a:t>
            </a:r>
            <a:r>
              <a:rPr sz="2000" spc="-10" dirty="0">
                <a:latin typeface="Calibri"/>
                <a:cs typeface="Calibri"/>
              </a:rPr>
              <a:t>e i</a:t>
            </a:r>
            <a:r>
              <a:rPr sz="2000" spc="-20" dirty="0">
                <a:latin typeface="Calibri"/>
                <a:cs typeface="Calibri"/>
              </a:rPr>
              <a:t>mpl</a:t>
            </a:r>
            <a:r>
              <a:rPr sz="2000" spc="-15" dirty="0">
                <a:latin typeface="Calibri"/>
                <a:cs typeface="Calibri"/>
              </a:rPr>
              <a:t>emen</a:t>
            </a:r>
            <a:r>
              <a:rPr sz="2000" spc="-10" dirty="0">
                <a:latin typeface="Calibri"/>
                <a:cs typeface="Calibri"/>
              </a:rPr>
              <a:t>ted </a:t>
            </a:r>
            <a:r>
              <a:rPr sz="2000" spc="-15" dirty="0">
                <a:latin typeface="Calibri"/>
                <a:cs typeface="Calibri"/>
              </a:rPr>
              <a:t>magn</a:t>
            </a:r>
            <a:r>
              <a:rPr sz="2000" spc="-10" dirty="0">
                <a:latin typeface="Calibri"/>
                <a:cs typeface="Calibri"/>
              </a:rPr>
              <a:t>e</a:t>
            </a:r>
            <a:r>
              <a:rPr lang="en-US" sz="2000" spc="40" dirty="0">
                <a:latin typeface="Calibri"/>
                <a:cs typeface="Calibri"/>
              </a:rPr>
              <a:t>ti</a:t>
            </a:r>
            <a:r>
              <a:rPr sz="2000" spc="-10" dirty="0">
                <a:latin typeface="Calibri"/>
                <a:cs typeface="Calibri"/>
              </a:rPr>
              <a:t>cally or electrically (s</a:t>
            </a:r>
            <a:r>
              <a:rPr sz="2000" spc="-15" dirty="0">
                <a:latin typeface="Calibri"/>
                <a:cs typeface="Calibri"/>
              </a:rPr>
              <a:t>ame</a:t>
            </a:r>
            <a:r>
              <a:rPr sz="2000" spc="-5" dirty="0">
                <a:latin typeface="Calibri"/>
                <a:cs typeface="Calibri"/>
              </a:rPr>
              <a:t> p</a:t>
            </a:r>
            <a:r>
              <a:rPr sz="2000" spc="-10" dirty="0">
                <a:latin typeface="Calibri"/>
                <a:cs typeface="Calibri"/>
              </a:rPr>
              <a:t>rinciple). Main stream technology: C</a:t>
            </a:r>
            <a:r>
              <a:rPr sz="2000" spc="-15" dirty="0">
                <a:latin typeface="Calibri"/>
                <a:cs typeface="Calibri"/>
              </a:rPr>
              <a:t>NC machin</a:t>
            </a:r>
            <a:r>
              <a:rPr sz="2000" spc="-10" dirty="0">
                <a:latin typeface="Calibri"/>
                <a:cs typeface="Calibri"/>
              </a:rPr>
              <a:t>es and RC servos.</a:t>
            </a:r>
            <a:endParaRPr sz="2000" dirty="0">
              <a:latin typeface="Calibri"/>
              <a:cs typeface="Calibri"/>
            </a:endParaRPr>
          </a:p>
        </p:txBody>
      </p:sp>
      <p:sp>
        <p:nvSpPr>
          <p:cNvPr id="5" name="TextBox 4"/>
          <p:cNvSpPr txBox="1"/>
          <p:nvPr/>
        </p:nvSpPr>
        <p:spPr>
          <a:xfrm>
            <a:off x="965200" y="4844535"/>
            <a:ext cx="6834884" cy="646331"/>
          </a:xfrm>
          <a:prstGeom prst="rect">
            <a:avLst/>
          </a:prstGeom>
          <a:noFill/>
        </p:spPr>
        <p:txBody>
          <a:bodyPr wrap="none" lIns="91429" tIns="45714" rIns="91429" bIns="45714" rtlCol="0">
            <a:spAutoFit/>
          </a:bodyPr>
          <a:lstStyle/>
          <a:p>
            <a:r>
              <a:rPr lang="en-US" b="1" dirty="0" smtClean="0"/>
              <a:t>Quadrature encoder : </a:t>
            </a:r>
            <a:r>
              <a:rPr lang="en-US" dirty="0" smtClean="0"/>
              <a:t>pattern rotating with motor, and optical sensor </a:t>
            </a:r>
          </a:p>
          <a:p>
            <a:r>
              <a:rPr lang="en-US" dirty="0" smtClean="0"/>
              <a:t>that registers black/white transitions </a:t>
            </a:r>
            <a:endParaRPr lang="en-US" dirty="0"/>
          </a:p>
        </p:txBody>
      </p:sp>
      <p:sp>
        <p:nvSpPr>
          <p:cNvPr id="6" name="TextBox 5"/>
          <p:cNvSpPr txBox="1"/>
          <p:nvPr/>
        </p:nvSpPr>
        <p:spPr>
          <a:xfrm>
            <a:off x="762000" y="1581835"/>
            <a:ext cx="3690754" cy="646331"/>
          </a:xfrm>
          <a:prstGeom prst="rect">
            <a:avLst/>
          </a:prstGeom>
          <a:noFill/>
        </p:spPr>
        <p:txBody>
          <a:bodyPr wrap="none" lIns="91429" tIns="45714" rIns="91429" bIns="45714" rtlCol="0">
            <a:spAutoFit/>
          </a:bodyPr>
          <a:lstStyle/>
          <a:p>
            <a:r>
              <a:rPr lang="en-US" dirty="0" smtClean="0"/>
              <a:t>To sense angular speed and position </a:t>
            </a:r>
            <a:endParaRPr lang="en-US" dirty="0"/>
          </a:p>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398" y="2743200"/>
            <a:ext cx="2419350" cy="141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35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3318</Words>
  <Application>Microsoft Office PowerPoint</Application>
  <PresentationFormat>On-screen Show (4:3)</PresentationFormat>
  <Paragraphs>532</Paragraphs>
  <Slides>64</Slides>
  <Notes>42</Notes>
  <HiddenSlides>2</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64</vt:i4>
      </vt:variant>
    </vt:vector>
  </HeadingPairs>
  <TitlesOfParts>
    <vt:vector size="68" baseType="lpstr">
      <vt:lpstr>Office Theme</vt:lpstr>
      <vt:lpstr>1_Office Theme</vt:lpstr>
      <vt:lpstr>Formel</vt:lpstr>
      <vt:lpstr>Equation</vt:lpstr>
      <vt:lpstr>Sensor for Mobile Robots</vt:lpstr>
      <vt:lpstr>PowerPoint Presentation</vt:lpstr>
      <vt:lpstr>Sensors for Mobile Robots</vt:lpstr>
      <vt:lpstr>Different sensors </vt:lpstr>
      <vt:lpstr>Classifying sensors</vt:lpstr>
      <vt:lpstr>Functional Classification of Sensors</vt:lpstr>
      <vt:lpstr>Important Questions</vt:lpstr>
      <vt:lpstr>Robot Proprioception</vt:lpstr>
      <vt:lpstr>Wheel/Joint encoder Optical encoder</vt:lpstr>
      <vt:lpstr>Wheel / Motor Encoders</vt:lpstr>
      <vt:lpstr>Heading Sensors</vt:lpstr>
      <vt:lpstr>Accelerometer</vt:lpstr>
      <vt:lpstr>Accelerometers </vt:lpstr>
      <vt:lpstr>PowerPoint Presentation</vt:lpstr>
      <vt:lpstr>Gyroscope</vt:lpstr>
      <vt:lpstr>Mechanical Gyroscopes</vt:lpstr>
      <vt:lpstr>Gyroscopes</vt:lpstr>
      <vt:lpstr>Optical Gyroscopes </vt:lpstr>
      <vt:lpstr>Inertial measurement unit (IMU)</vt:lpstr>
      <vt:lpstr>         Heading Sensors</vt:lpstr>
      <vt:lpstr>Compass</vt:lpstr>
      <vt:lpstr>Global Positioning System (GPS) (1)</vt:lpstr>
      <vt:lpstr>Global Positioning System (GPS) (2)</vt:lpstr>
      <vt:lpstr>GPS positioning</vt:lpstr>
      <vt:lpstr>Higher accuracy GPS</vt:lpstr>
      <vt:lpstr>General principle: beacon based sensors :</vt:lpstr>
      <vt:lpstr>(Active) Range Sensing strategies </vt:lpstr>
      <vt:lpstr> Range sensors</vt:lpstr>
      <vt:lpstr>Range Sensors (time of flight) (1)</vt:lpstr>
      <vt:lpstr>Range Sensors (time of flight) (2)</vt:lpstr>
      <vt:lpstr>Factsheet: Ultrasonic Range Sensor</vt:lpstr>
      <vt:lpstr>Ultrasonic Sensor (sound) (1)</vt:lpstr>
      <vt:lpstr>Ultrasonic Sensor (sound) (2)</vt:lpstr>
      <vt:lpstr>Ultrasonic Sensor (sound) (3)</vt:lpstr>
      <vt:lpstr>Sources of Error</vt:lpstr>
      <vt:lpstr>Typical Ultrasound Scan</vt:lpstr>
      <vt:lpstr>Parallel Operation</vt:lpstr>
      <vt:lpstr>Laser Range Sensor (time of flight, electromagnetic) (1)</vt:lpstr>
      <vt:lpstr>PowerPoint Presentation</vt:lpstr>
      <vt:lpstr>Distance from phase shift</vt:lpstr>
      <vt:lpstr>Laser Range Sensor (time of flight, electromagnetic) (3)</vt:lpstr>
      <vt:lpstr>Laser Range Sensor (time of flight, electromagnetic) (4)</vt:lpstr>
      <vt:lpstr>PowerPoint Presentation</vt:lpstr>
      <vt:lpstr>Laser Range Sensor (electromagnetic)</vt:lpstr>
      <vt:lpstr> Laser Range Finder: Applications</vt:lpstr>
      <vt:lpstr>Robots Equipped with Laser Scanners</vt:lpstr>
      <vt:lpstr>PowerPoint Presentation</vt:lpstr>
      <vt:lpstr>Performance of a laser scanner</vt:lpstr>
      <vt:lpstr>PowerPoint Presentation</vt:lpstr>
      <vt:lpstr>PowerPoint Presentation</vt:lpstr>
      <vt:lpstr>3D Range Sensor: Time Of Flight (TOF) camera</vt:lpstr>
      <vt:lpstr>Kinect 2</vt:lpstr>
      <vt:lpstr>Distance from structured light</vt:lpstr>
      <vt:lpstr>Structured Light (vision, 2 or 3D): Structured Light</vt:lpstr>
      <vt:lpstr>Structured Light (vision, 2 or 3D)</vt:lpstr>
      <vt:lpstr>Microsoft Kinect</vt:lpstr>
      <vt:lpstr>Kinect</vt:lpstr>
      <vt:lpstr>Kinect 1</vt:lpstr>
      <vt:lpstr>Kinect 1</vt:lpstr>
      <vt:lpstr>Characterizing Sensor Performance</vt:lpstr>
      <vt:lpstr>In Situ Sensor Performance (1)</vt:lpstr>
      <vt:lpstr>In Situ Sensor Performance (2)</vt:lpstr>
      <vt:lpstr>Characterizing Error: The Challenges in Mobile Robotics</vt:lpstr>
      <vt:lpstr>Multi-Modal Error Distributions: The Challenges in …</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 for Mobile Robots</dc:title>
  <dc:creator>Cornelia Fermuller</dc:creator>
  <cp:lastModifiedBy>fer</cp:lastModifiedBy>
  <cp:revision>83</cp:revision>
  <dcterms:created xsi:type="dcterms:W3CDTF">2016-03-23T21:32:07Z</dcterms:created>
  <dcterms:modified xsi:type="dcterms:W3CDTF">2017-02-21T04:11:56Z</dcterms:modified>
</cp:coreProperties>
</file>